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59" r:id="rId6"/>
    <p:sldId id="263" r:id="rId7"/>
    <p:sldId id="260" r:id="rId8"/>
    <p:sldId id="261" r:id="rId9"/>
  </p:sldIdLst>
  <p:sldSz cx="9144000" cy="6858000" type="screen4x3"/>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7626328-B42B-4CCF-89AC-BFF4D03492DF}" type="datetimeFigureOut">
              <a:rPr lang="en-AU" smtClean="0"/>
              <a:pPr/>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7626328-B42B-4CCF-89AC-BFF4D03492DF}" type="datetimeFigureOut">
              <a:rPr lang="en-AU" smtClean="0"/>
              <a:pPr/>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7626328-B42B-4CCF-89AC-BFF4D03492DF}" type="datetimeFigureOut">
              <a:rPr lang="en-AU" smtClean="0"/>
              <a:pPr/>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7626328-B42B-4CCF-89AC-BFF4D03492DF}" type="datetimeFigureOut">
              <a:rPr lang="en-AU" smtClean="0"/>
              <a:pPr/>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626328-B42B-4CCF-89AC-BFF4D03492DF}" type="datetimeFigureOut">
              <a:rPr lang="en-AU" smtClean="0"/>
              <a:pPr/>
              <a:t>9/11/2011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7626328-B42B-4CCF-89AC-BFF4D03492DF}" type="datetimeFigureOut">
              <a:rPr lang="en-AU" smtClean="0"/>
              <a:pPr/>
              <a:t>9/11/2011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7626328-B42B-4CCF-89AC-BFF4D03492DF}" type="datetimeFigureOut">
              <a:rPr lang="en-AU" smtClean="0"/>
              <a:pPr/>
              <a:t>9/11/2011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7626328-B42B-4CCF-89AC-BFF4D03492DF}" type="datetimeFigureOut">
              <a:rPr lang="en-AU" smtClean="0"/>
              <a:pPr/>
              <a:t>9/11/2011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626328-B42B-4CCF-89AC-BFF4D03492DF}" type="datetimeFigureOut">
              <a:rPr lang="en-AU" smtClean="0"/>
              <a:pPr/>
              <a:t>9/11/2011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26328-B42B-4CCF-89AC-BFF4D03492DF}" type="datetimeFigureOut">
              <a:rPr lang="en-AU" smtClean="0"/>
              <a:pPr/>
              <a:t>9/11/2011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26328-B42B-4CCF-89AC-BFF4D03492DF}" type="datetimeFigureOut">
              <a:rPr lang="en-AU" smtClean="0"/>
              <a:pPr/>
              <a:t>9/11/2011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869E3CD-1F6F-4006-B280-0D27007274DB}"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26328-B42B-4CCF-89AC-BFF4D03492DF}" type="datetimeFigureOut">
              <a:rPr lang="en-AU" smtClean="0"/>
              <a:pPr/>
              <a:t>9/11/2011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69E3CD-1F6F-4006-B280-0D27007274D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artsmarts4kids.blogspot.com/2007/12/picassos-musical-collages.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Cubis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fjoWCdzhuFI" TargetMode="External"/><Relationship Id="rId2" Type="http://schemas.openxmlformats.org/officeDocument/2006/relationships/hyperlink" Target="http://www.picassohead.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1700808"/>
            <a:ext cx="8604448" cy="3170099"/>
          </a:xfrm>
          <a:prstGeom prst="rect">
            <a:avLst/>
          </a:prstGeom>
          <a:noFill/>
        </p:spPr>
        <p:txBody>
          <a:bodyPr wrap="square" rtlCol="0">
            <a:spAutoFit/>
          </a:bodyPr>
          <a:lstStyle/>
          <a:p>
            <a:pPr algn="ctr"/>
            <a:r>
              <a:rPr lang="en-AU" sz="20000" dirty="0" smtClean="0">
                <a:solidFill>
                  <a:srgbClr val="7030A0"/>
                </a:solidFill>
                <a:latin typeface="Mufferaw" pitchFamily="66" charset="0"/>
              </a:rPr>
              <a:t>Cubism</a:t>
            </a:r>
            <a:endParaRPr lang="en-AU" sz="20000" dirty="0">
              <a:solidFill>
                <a:srgbClr val="7030A0"/>
              </a:solidFill>
              <a:latin typeface="Mufferaw"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g;base64,/9j/4AAQSkZJRgABAQAAAQABAAD/2wBDAAkGBwgHBgkIBwgKCgkLDRYPDQwMDRsUFRAWIB0iIiAdHx8kKDQsJCYxJx8fLT0tMTU3Ojo6Iys/RD84QzQ5Ojf/2wBDAQoKCg0MDRoPDxo3JR8lNzc3Nzc3Nzc3Nzc3Nzc3Nzc3Nzc3Nzc3Nzc3Nzc3Nzc3Nzc3Nzc3Nzc3Nzc3Nzc3Nzf/wAARCACaAH4DASIAAhEBAxEB/8QAGwAAAgMBAQEAAAAAAAAAAAAABQYCAwQHAQD/xABCEAACAQIEAwUFBAkDAgcAAAABAgMEEQAFEiETMUEGFCJRYTJCcYGRI1KhsQcVJDNygpLB0WLh8ENzJTRTorLT8f/EABoBAAIDAQEAAAAAAAAAAAAAAAMEAQIFBgD/xAAwEQACAgEEAAQFAwMFAAAAAAABAgADEQQSITEFE0FRIjJhcYGRwfAjJeFCobHR8f/aAAwDAQACEQMRAD8AK9iAO5VA8qk3/oTBjMVVVRlJsJBt9cBuxh/Zq02NjUXBH/bT/fBLMSxRbXPjH5HHC3KTqSc/zE0P9RgF41nqXAGpjLpUjba+Kc5RW4YWWN9GrUVcEKdtvTkcB84oYqms77J3qZRvJFGyvy95Y3BRvVTa/mDzJxtHVV8Ga0dFlea01NDwZe40+pk1WKtJTkgqy2YeEsbFttrY1VqAAbdJZ9h6gx9ELLJIwVQwGqxO99h6k9BiWb12XTPS93roppDGFaOK7OGF9io3B9DjHNnFDQZVXRLIVzdpAlK8D6lpotY1KGFmRwtxdlU8rdcCsxzKsavjrKrMFeoi0inkjAVyBc6rD2mPInr1xraXw97QWPAH/X/HpBvflwYSFjI8fDlhmUXMcq6XseTW8jhgkpnmocphiiLSGCVNKbnZhy9dsKcNbPXQy03F4JWUzAyQ/aITzZW5qDuCPj64MZXm2bVuVQIlStJBYgyUy6Zpxci7MfZvz8IHx6YjXaNtKu7I2njMNSz6hgqjkTY+X2qhQST08daV1LTPMBIw36fI7YtkoajvEkLU05EojLpoOxDqd/l+eBi5fSRxtCKaMxsfGGGrUee5PPFsaywIY4KusjjIsVWqkA+W+3yxnU3it9yx+3w+8jsRtMDq48LKCPCCmnricMUhkF9V733b+2EyN3yupgzGEyycNiKgSSl2eInfdjzFgR8PXDlSZhl08ihJzE5A+ym8BvtsL7E/AnCN1JXDJyItZW9Rw0tomC1M9wDsu3LzwVme0BAI9nfA2li/aai97eGzcgefLG2Uju8g5+HzxnahQbQftFh1NOUH/wAOg16dwd7f6jjdqIGym2BeWNpoqcAbm5H1OCMUi2Nyb4RvX+oT9Z4xV7HJ+wOQNi/Pz2wRr0OhLLqPEFltz2P1xn7KMsWTySyukcUd2kkcgKi8ySTytgDnmf1eZVEsGVyPS5eLpx0Fppz1Kn3F6Ajc87jGwtb2XsR0PWFNbvaQozKWpGowj5tUUuXxsbL3mUIx+C8729MGey9bQLnubSU1bBNFJBT3IaxDqZAfCd7WKb8vnhXpqOKEFkhUOw8cjeJ2+LHc4ozGeoyyeLM6YFtC8OpisDxI735HYkb2vh7yheDUD2Mfv/OYzdoXVNxPUh2/ySSDPmzgVAqaLMJNKyLIAYnA9gjqLLsRfkb+qxUaYJlkF5FUadBYAkHl0533w8ZjJQ9ostgjqVcIDxIp6aQrpYixJXkdvPluMA5ezCFbKyUxEmgF5x4/ZAPWwLMgB3HjW9r7b/h/iATTCl/mH8Ez7tM9RBfr0mHIoZ5sxWseto6Luw1XqZVClSeRLbHfoBhgrc2yw6WypOPpuJkpkKoG53QNYkHyAsMLFDQvK8nfAXEK8SMMuniDUoN/ukBh87jBeioKyp091jqaiOQ2jMSeKykcyNha56/C2K+IWV6hhnoQ+lzU5cNj0ntPnCVUqpDQ1TyObKqrudr+mN0jVSW4uU5ko8xTFv8A43x93GSKWDjpT1FVxuH3WCQM5l0M+nfwqedhc329BicQjzNS2U1s1HUxAcSGZNZja24dT4h15HnjLalO1HH5jDeKMpwWz9cTDV1Zm4cAo8wVTKplJo5BZV38upAHzxsOZQG/7PWuDzApJP7jA2uzLP8ALZxHWcAFv3Uylyjj0N+fpjI+bZvUOddeI/SOIfm18M1eHWXAbV4+/wDiEXxHttwOfp/mM1Jm09G6PR02Yxi+6GnIRh5ENtb4WOCcPbKid+6VtO8EstlTQ6yEsTYXUG4+pwgXmlZUeWrqZZG0pGZWOtv4QbYaMiyKLKf2mbhSZgwsOH7MAPNV8zt7X0xGv8Nq0ijzzlj0B3+TFbLxccheffqP+Wkd3jt0HPz3P+cEY7sDyt0wLylAYE87eLblzGDEIABFzjjdUAHMATOVZ/mUkWXU1DVR5hBlqyFu9UTKRNLtaN1YWNgb2J322NjgemaUMgB/XFfF1Iky6Jr/ANMg3w+5EsVRlVTT1EEc0Ej2eKVLqw0jmMKfavsPTUFJJmGUVZjQMqrQz3cs7EBUjfncnofrjqNFqNIzeRaMH0Pv+oMNa9lVjFDjmDY82kkbTBXLIqgszPl2myjrtMetht54pqM6M47sivOXA1lI+CqA89RYn8NvXGGemZIe63Q8Jmad0sVZlNib9Qpuqj3mueWKJXKSLTRkppS7af8ApsfNttze3Q9N+WNpdFQrbwPt1AtrdQy7d5xN2T0NVUZtHBTDu2o7RxFwH9Tfwnz2Bw1T5FnbAxVOVtIsTIWn48cSBVkVieZvcRx9OrDbBj9GWR91onr5tYeYDSJFZPUkqbb3POwJwE7b9oavtBm0eT5BMwjiZjI41KpZbgsx+4OnmbWvtjJs1T26spWBgdk+kFubZgniBcuzLJ6eaoXO1q6+qJYyPQgiNLMrudyGtdB4rWt8cFcocZzVvQ16iGGZNdFBSu0QpSBYopW1xax9dJNsYdWR5LkNbSwytWVE8bxT1CKSXYrbc9FuwtufmdzRldQ4q8uno42lmWVHVRtfazAE2BOktsN+WGhWtiOwBHtn9vaShDhi0zy0k+a0WRUdBH3d1pzXVUy3UxsPDxCfvXVrdb28sFjmeV5pSQ19eZ6POEUFcwgiKCQqoNpUuATyuvUEFTY2BHsq1NXJ2ijpZUkPFaKF4xvw21Oo/qdhhSzHMFzKlFRVUqvNIsMVNAsigLaMEEhuljbXa5NxcAWxStfNcoeNv78/pBY45jDSV8NeZ6HM1glXVoMsR1RTch8Ucm5A+huLYw0fZlZmnhWrYSU9Q8LArfwjdTfqSpU/HAzM46fKp4Tl0RgdJdDM8SrJJEQeJqQAKyAgAEgEgnpvhvpVMedVzICI6qCGcN/qsUPzsq4JbbbpgWpbEmgAWY94K7KwJFNXyMFM6OsaMwuVFiSL9AbD6YNWVmQjYFhf4+WA/Z4EyZgykHVKmzG3RvX1wcjVYlYvf2lsT88ZercvcXJyY6mAsZ8sUiljBFuf5nBON7D2b4HZUdVGunozcz643JsT+GOf1K5YwBiv2PqI6mhlMTagJLEHmuw54A9us3ebMe60YJ/VwIVgNzUumxHqiN/Uy+W239HBSKkzKRh4UkVz52Cf7YS8yqGPcoqqMtM0vEnG3jkdVlkB9PtUX+QeWOsq0CVeKXIOQhwJR7jYoY+sjoGXZcjRIDOX0IiHk42Fr7XH4H+I49yajU1qKsnEKyaS5fSGIBLm5t4QLi/MKdiNROM2bIzVREKsDCF0hjp3AFj6dOfXBikhpv1kv2iCKhhspYaVBNiZDfy2ABuLqDY7Btq5iFgfpOh9oFq6DsZJBkdMXqXiVAlPZdIPtMPWxPIczjluZxfqanpcmTUlfWLG9Zdb3LEBIzyOld9hzP0x17LKpFydKmaUpTxgvxJkaOyC+7ayT9efl0whduIKbtFmcVfA8sTRQ8JkChpX0tqU6dQCe0bamDbi6i1jzXhpYWtWRxkkn6+mYUqSBiL0VGsPBNTDCS6LK1RV6HSOFhYEqpLA3I8Ngb3Ftr4ZOxmXCSalzCopwsMKiWnmkfU9jGAVvz4aXkC9De+9rkdQUlRm/aE5Y0gkeOlCIK11qFMpj1jUGBF24bE25Am1iAcbctzyrlpZ2zTLXloqYhayNfFEotZVZblwtxYqNY2OwBGNu6p7K9qcZ7gyecRL7JZnX5fmUldQlEEikSo9yrqTqsdxy2semGWOGXMqqsniRaGJwWfh1UiKZD4ja1gLhSxNjYBuZItbmNJl1W1TmeQR64GOqqp49LcA9SAPdv0IBUnlpOxLs7HKKupjSHTSwU6E2F2kZ28UoA5gGLRbmVGx6G/lKX3ASCxxF7Iuz0a59PFmBPGgKySQS2ZmcqCdR3Dbnz6X9cNtXaLMssqGNuI0lKRfa7WkUn5oR88ZO01NPT52mcRpHHHXKiqyuG1yKlwwI6FNvlj3M5jP2elrIvC1K0dURzKmNwWH9N8K6yokg+nX68SpDK62DqQ7OfZwVYCi2sdNr287YKzEBUKgldY1XtsLj/nywL7MlamnrJEYrrKNz6FeW2CkiebEgt4gcYt5AuOfpNFeodyMuKRQxO7OfgNR/tgsLW/xgRkpbuy69hva/wAbYLK3h5Xxi6v5jBmc97ERNV5H2hpYiVkmBjUjmCYbDCvmimXN6Vb2SWqkLAb2skdjf4WHyw4/ouOkZg42/ak1X6/ZrhazDLTS5zRhpBp760Qud/3fDJP80DH+bHcs/wDddQv1EWUfAsDyb5zISwKy1cgtf3BJcfh+WDNKKXL6MNX1cQFavGqC5Y30O6BVAZbhAp1W1ElvIC4bJl75UMzOVaOmlZHAvYvZNR+GvFVFm+Z5ckiUtbURUzTF5KdQpJBPu6gdLEA7jrhi/LKFH3lWz6ToMNUlZk9FQ6FijeoMsZjiKxusaF1IYAK44gU3AF9rgcsUZhlMmTwzzTFjRUqs5kY3LD1PUk/UnEql6xJKbvtLHRmeN7UyTGUppgbSCdIsQGNwL9N9gMaP0kyVFbBQZHQRGVqtmqZmGyrHGRuzHYC5BJP3R5jGNTY1dypWOHJJ/cw1VhQZEFdiVjTs9mmc5pFHM1VUhrffdT4VX+dioxHtNGKDI46AKXzKZDVVvBdgNJbe4B3Uv4VB6XxdC0+UUdHTPomqqGMVMUBBSFwzFS/mwGstqNv3ZIAG5Ly5XJHFSU9XL3uvzOrjkqZUHhCRDXZR0QaVUD/Vvucb68CABOcmD4qakhzSTJsxpKV2/VqTI6A34qKyF7mxUlVG1z7PM3wW7PZbPlMtW9Q4akipokiYAlgq6yQQBc21bWHK2MOcLQVWYZm9RmEVJODGkcuoao1S4Lm19K3Z1udsIWbZj2jrHrc6Wvq1o0q2hSWCr4aXFyBGqsNQCgG6g7bnqR4nb1IPMcavPKLPstzuninikXK5u/0Mie9AthIANtwGYb/fHlgV2cr6LMODSpWK8+YvNS1VG2xjUo2ll+QsfU+mM1NmHaKkrIKh8yy6szNYw0NNV0xkkZXFrJIEBLEbW1W33OPcvzXO5GjgYw0EMelO8JS8Z0uAV21dV3G1yNwDhbUqduJYOdpUDiGOwepsvqlY3kilWN7nqosfxGD8wGnpqJFjbrfATsLTvF+sgKgz8SQTNIUClnLODt09nl0ww1gKQOwGqwO3O+OY1ZxqTHkPEI5SqmhhsL3uCR8eeCcQZRsdvhgflSgUMVuW5/E4JR/xEDob88Y2qPxGUbucuyHPKfIq094pGpYZBq41M7S8Pe32it+8G3tCxXkoAx92grolzmKecU708tbFU089MxkVoyrXIPW7cS45i48sBKsr3lAxH7o7eYucZIqU1E/BhI1PMIo4i1lZjux+ALICfU47jTr5l/mn5j3PXVCv5epdk8b0eSFijGaWRQqj3goO3zLW/kPpgRVvwahZIpQ0sUpK6uV0NgfW5BOD9fURQqZKW3DhjJjLLs9iCG+blW+LMMKykghrX0EEX35b4cc5OYsI1w9pK7tP2mo5K5IUWJGQQwvwlJk0ox12JuxK39Bt6uvaelemyTKaqqqr1lC8cD1CqBqMllJsdrBwj/y45j2ahkeumCECU0kpiNr2kGlht57fhh57dZxT5p2LyyWE/Z5i4kZSfZCrdgfUMQPljJvqNd9IQYUH+f7Zkrg5WE8zyvido6CaqdqmeSknaRioXUFVV0ADYbO/nuxOFnMO1OY06tAZ4r09OsNM6KWNWNbKZC4ZbA8O/MC/nhm7P1j1x7NzzljPHSzwT6lseIhRWuDyNwdsBqiGkos2hetqnoqdaGOnSeOnSVUliZwwGsEBgd787MDtjZycDEEPaCIM7rCVEef1cbcR7LltHBpVQLg6VIPM2s1iQCd8eyVkmYRtDQ00HeaqIJmCxUUqoivvKwIuFJ0xgsqjVt5YJRTQRzQ0r02aZtxYikdVTVckBfU3JlIQWLN0dufyxClFJXZmldBLWyZWIY1qnqFa9K7WUpxD7YSynckCxBve4leTiSftNACULJUCZ2q4HSqSGsiNLHIkalCqFt7Wfmd72xHJMyNSMyy+gJh75TIoSsiDLIoXhhwA1wwGhTYlTYEWvgbUqlTKtI8lEYXJsKmUQikk1aG0jn4tIYAA7m4tscUZXRZjSTrUUU9Lww8caTSgjiLJI0YbYHTd0O5B5gkYjU1ranxen/soQcEA8xgq6mPIc5EsIlaStpgJgmjxmMgBjq5GzdPLEJu1byBlMNSF5FTHFv8A+7FFXk2Y1Kz1sdZLNW07PA9PULHzQm6qyADfmDbyvbASOQvEZVJ0sNrYx76a3beQD1HdDtavZn4h3GWl7ayQIEWnqSqk2Bhj6m//AKmLm7f1Fvs6eQj1p4//ALcJ/EPJiTcc+mItuNkNr7E4AdJSTkoI15amG40njyyV5I46mlRTJKtWCvENucRHiisNgeZubjfApKaKnad4ZCVllemiDnxRgjxPqAAuFE24A909cMGdyacuKaiOJIoNuekXY2+S4ARqtPSUxLB3aNNQC73cnn8kYfPDmgsLgufWU1tS1uEH5mXMJBqlg0i2nRcHayhifq5P9IwII0rY7/Z8/wCIj/OCFeQ0uk+8qszDyDW/Ik4xabwSNb2ViF/if9sPv7GJnsycE8tDUw1VNYSJ4hfkb6tj6WwbyiKlFbkT5hM0WU7yulmKJKvtDYbAkKSTtsb4Xy32SdR7I/Bf7nD52UpFAikqmPApsqmmdAN/tOW38Jb64h8blx/OJD8cw5UVELdraOWilSakq+LOJo3DJrMahlBHUlFa3qfXDAqxrI8ipaRjqbSxUObW8Q67AbnHIez8MqZxSOtQ1PIzKveEX2m9k7ed3sQfPDtBnma0uYTZfVUBzGWJwuukiZGKkAhiputt/vDlhjAHBg2TnAmjtAMwpoK/NJBTSHgxGylw1OImZ1Zb7NZjciwvbAaOKpyrN0ps5SGipsyZ5aeWmqCwgJIvG5sAy6mvvcDl8GvOuA9A8VdPFT08oHGaaRVGi92G53va31wl5nVjtd2ikSmRHy2jp1jV3Dgku62IG1izECxB8K3xGRnInl5HMzZzlk+TVTsveKVyfA4USQyKfgOW24K7euLMh7xUZJVRxS6ahJxDRtGVCkvrmZSCLGxjZl2uCxAIBwWoK6py9xlPaCBpqC9oaojW1Pc2CyAi5Q/eIA5ehGipyasyt50yrW8bFZGo25uykFZIXPvqbbH4G4IOII3IcdySwIwZgyyvqKDKXqoL1MMY7zNFMy8RuJ4zIrrs17tsRzBFxbA6goStMkdbltYZ7eOSnrYtJPMkBk258rnGmoemXs3mMtLFOlRWkwGGa4MZJPhUcwoDMwHkcKsuc5nKfHXsinonht9MZjo7jC4HvmF0flhnZ8/iNkeXUO/Fy/OiPM1FP/YYmcoytlB4GbD048H+MIMtTMzEtV1Eh6FpCR+Jw85LmHfcqhlN2kUaJLc9Q6/PCepS2lQ2czT06U3OV5H5mHNq8Vte+VxK0bxM32l7gloyv0Acn5Y9q4IoojGD4hKipboFp2AHw2vgGaop2jmnIbQ07K1vL2cFJmYEF21aVSpIIPsghSf6ZAfhh6usVqoHtENTYbLSSYLqEJDsp2AiiZgeQaP/ACMYNzAFa63Qi3qpv/fBaovLFNCigMVEbi1rPGSUPzBO/pgZINdKrKDeM2kF97H/AHuD8Bhxh8IMEBNOT5ecyrY6e6iG+qV+ioOf4bDzJx0HKKhFqM8rJCojPdqMkmwW7nV+Ei/TCv2UzCBadYKpQKe5pKux9qGY6Qx9UfTv5OcM+QZbnkCVcSZ0lIxqWWdUolZ9SgKGDMSLEBWG3IjCdmoWp91pwAOJVwT1KO2+VUnGfOMrd0V34lWkMLlUe9+OLC1tvGL7jfY4y9o6CPPKrLq6CVYXq4zSyIzHTxVGtUJHK4LWbkbDzwz1WX1MdK8tf2nzSSGONmdYzFECLEm5VAfxwj0NLUUWSU6VRZaSsijIKjeCS+tBvysSNN/UHmCC0a2q4/AeJAO3AJ5i3mFJHlMkiS0Yp6mMbrIu6nz9R6g2PQ46D2Rgp8uyNqF5lhzKZxO8rjUqSgjSDvyXSAdxfz3xDMpabNsmp62aBHqaGqhMj2BMNpFLkH7pXf8A/MFcyy6MC9M4iq5XKxEpqVWNyzncbC5Y3Nue1zh85JlXbdgGBe1VXUT5hpzTuMkFCLCnUtw5Z3H2aOTzULd2HQAfeGL8hzlKMLl2ayq2XCwirBUrJJTNew1EWOnc2NvCLg+Hlgy6sbMO1dK1MjS5bT64onnUlqhnVmMrAdWKEjbZQoAwyyCnGsy8MxEEvflbqN+mM6/WeXbtAzB2ZTAir+kKoWiz+pp6cxhFpkNlsbuy6AT6hAB12IwiqgJ8ZsPhjRXyLLVSyxh+CznhhmJsnuj5Cw+WIBtADNYvbYdAMFznmNqu0YkZvs9JAAY76R7vpglkWbfquaUyAmKVbgDz/wCXwJI2G2JBV4I1NazWA/PFXQOu0yyuUO4TVFMyVXeIdIlDPKgYC2oNcflhqqp1koo6qliSQ6TIkclwsyGIB4bn70RVhbrG3UYUFINlHPR/k4M5DXxSQfq6rZUubwSMQoBvqA1H2WDElSdrkqbAi0WLwCPSCYZ5k5Io0VJkcvC8YDygbugPglAPvqV0sPMHbxYGzq0M7MukFwduhv6+R2IPmMHZIJ6ZZHeILCz3mJIVVewGtGP7pyLXVhoPmRawWugankKiMiIklUdNJ577E8rn3Swv1wWu0FdssshC3A+3RdcRQxVKqNijeH672/iA8xh87N5wZQhDvUVMUCpMEIPfIFuFlUXvxUGzjmR57Y5yC5kvEHLkEEKLkjrt1+eJUnekr4BRLKKziDgLGLPq6W/5+GF76VtQqZfaRzOn9pquLNu65JlzK8FUqVFXMjXC097qLj75AHwwQEEVRTTU88SywOpVo2GxGMeWZGcnpdM1nrZ2M1XIAAGkbc22HhBJtsPxxtmqIaKjaeqkEcS82J2vjGOxKtlRzz+v1mdYxe0fSKXBfLs3npJC9TFUQukkNrtVQWN2QdZUvuPeG43vgxTQVWcTrQ12niiIJXNEpAih2PCueTSmzMOihV574A5u1XUwPrUU32gqKOOTaoUhriS3/TTnu2/QDC5leeV2UZk1dSza5XJMwkJZZrm51fPe/PG1vuNBUcNiPBOmM6YtNDP3+uhMYVcyvCLWsI4uDpHw8Z+eMeYhY8rrJGAMYgckfe8J2Hqb2+eM2W5sM3y8pRdnMyliErMssLoOFIbk2YsOrHY8wd8S1VvEaOtymu0Ltqmmhutx7WlW/wA+mM6sENhu/uIvf8wM5/DKtMRKAJZSLEEXCjr88VSINIZN4ybgfcPliyFFAYJI6aORW245g2+mPGDAatAKn3k2uPUY1RHMSiRCjWJDbXuOWNtPRSV84pqUXMUepvFbcnfr/wAtjKHVf9Qvffphp7J8GOllmM8ZqZnu6hhdR0v9cB1FprTcIWioWWbT1FpIyxAQ+PhCwAJLE9OWICmffUFQAe+bDEpyVYFSQdC7j4Yri3lS+9x1+BwznjMCBNtPUtTAJFVTOFuEEfu/A9OfIeZxXPLUNGI5ZCkYN9Bba/K9vPY40VY4cNOY/Abvuu3vDAtyWa7EknnfrzwPA7lsAQkmqmyyF6eVkkqZWsVJBKrby35k4Idn88qMtkrqgS8SqaJEhklXXwzqO+/LYnGF1H6ry/YfuJzy662wKPL5jAwgdSG9YSz29I6Ht3nh8NRHBOLbagAR9BjNU9qqmeRJZaQRTRg6JUAZkBIuVuDpO1rjexOFJSd9zy/ti6N20N4j9cUTTVVnKLiV4JyQM/aE6jMaWZXWUVqhm1OFKksfMk7sfU4o7vBBPUsyvNHCiMFZtJOrTzt1F8ZZCSpub3OCFQPt8z+EX5rixG3qHVt+cjqN/YPtJk+UZfLQ1M80IeYyKZVFgCoHMH0wczztFkMtKTFmcBl0kaVuT/zfHKqY6pX1b8ufxGLdCjTZQPlhNvD0N3nAkGLvXW4+IT6WljipIjDUCVwSLgEAgW2/HGYDV4IlYs5+g8saZv8AydL/AN9/zXGc+GNyux5bYeUnbzCWAbuJ9Oy0/wBjEFZubtsQTbFSymJuJASpIIOISbcvPH0fsfPBAIE9z//Z"/>
          <p:cNvSpPr>
            <a:spLocks noChangeAspect="1" noChangeArrowheads="1"/>
          </p:cNvSpPr>
          <p:nvPr/>
        </p:nvSpPr>
        <p:spPr bwMode="auto">
          <a:xfrm>
            <a:off x="63500" y="-706438"/>
            <a:ext cx="1190625" cy="1457326"/>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1028" name="Picture 4" descr="http://t1.gstatic.com/images?q=tbn:ANd9GcTHbAf1xEcMFhiWLsKYwOT8mRAEd1hQJ5dWifOrtSpIQAG3hXZKog"/>
          <p:cNvPicPr>
            <a:picLocks noChangeAspect="1" noChangeArrowheads="1"/>
          </p:cNvPicPr>
          <p:nvPr/>
        </p:nvPicPr>
        <p:blipFill>
          <a:blip r:embed="rId2"/>
          <a:srcRect/>
          <a:stretch>
            <a:fillRect/>
          </a:stretch>
        </p:blipFill>
        <p:spPr bwMode="auto">
          <a:xfrm>
            <a:off x="755576" y="436627"/>
            <a:ext cx="2226940" cy="2920019"/>
          </a:xfrm>
          <a:prstGeom prst="rect">
            <a:avLst/>
          </a:prstGeom>
          <a:noFill/>
        </p:spPr>
      </p:pic>
      <p:pic>
        <p:nvPicPr>
          <p:cNvPr id="1030" name="Picture 6" descr="http://t2.gstatic.com/images?q=tbn:ANd9GcRlH_qfVkj2aopFjlCgn8oNgmQ5ivT8KWkfDzDHpu7FqLAj2M3cpQ"/>
          <p:cNvPicPr>
            <a:picLocks noChangeAspect="1" noChangeArrowheads="1"/>
          </p:cNvPicPr>
          <p:nvPr/>
        </p:nvPicPr>
        <p:blipFill>
          <a:blip r:embed="rId3"/>
          <a:srcRect/>
          <a:stretch>
            <a:fillRect/>
          </a:stretch>
        </p:blipFill>
        <p:spPr bwMode="auto">
          <a:xfrm>
            <a:off x="4644008" y="404664"/>
            <a:ext cx="2447156" cy="2974975"/>
          </a:xfrm>
          <a:prstGeom prst="rect">
            <a:avLst/>
          </a:prstGeom>
          <a:noFill/>
        </p:spPr>
      </p:pic>
      <p:pic>
        <p:nvPicPr>
          <p:cNvPr id="1032" name="Picture 8" descr="http://t1.gstatic.com/images?q=tbn:ANd9GcQHMdZRuep6kJal8XoZNIBpJf-WaQ7aYjOlQQ02L4rVPhdgV_8hIQ"/>
          <p:cNvPicPr>
            <a:picLocks noChangeAspect="1" noChangeArrowheads="1"/>
          </p:cNvPicPr>
          <p:nvPr/>
        </p:nvPicPr>
        <p:blipFill>
          <a:blip r:embed="rId4"/>
          <a:srcRect/>
          <a:stretch>
            <a:fillRect/>
          </a:stretch>
        </p:blipFill>
        <p:spPr bwMode="auto">
          <a:xfrm>
            <a:off x="6516216" y="3212976"/>
            <a:ext cx="2409056" cy="3023365"/>
          </a:xfrm>
          <a:prstGeom prst="rect">
            <a:avLst/>
          </a:prstGeom>
          <a:noFill/>
        </p:spPr>
      </p:pic>
      <p:pic>
        <p:nvPicPr>
          <p:cNvPr id="1034" name="Picture 10" descr="http://t2.gstatic.com/images?q=tbn:ANd9GcTf1uRj-vVXGxNO33A3V_zh0Ts7aRZSowHcPRFBPi_PLCEEC1rayg"/>
          <p:cNvPicPr>
            <a:picLocks noChangeAspect="1" noChangeArrowheads="1"/>
          </p:cNvPicPr>
          <p:nvPr/>
        </p:nvPicPr>
        <p:blipFill>
          <a:blip r:embed="rId5"/>
          <a:srcRect/>
          <a:stretch>
            <a:fillRect/>
          </a:stretch>
        </p:blipFill>
        <p:spPr bwMode="auto">
          <a:xfrm>
            <a:off x="3347864" y="2708919"/>
            <a:ext cx="2736304" cy="3403363"/>
          </a:xfrm>
          <a:prstGeom prst="rect">
            <a:avLst/>
          </a:prstGeom>
          <a:noFill/>
        </p:spPr>
      </p:pic>
      <p:pic>
        <p:nvPicPr>
          <p:cNvPr id="1036" name="Picture 12" descr="http://t3.gstatic.com/images?q=tbn:ANd9GcQCALvmHWx0c1oDr8EDbKNMjjR_4mbjPR7MmTeMPVsEcrsFQrZ5Q_aWfDjf"/>
          <p:cNvPicPr>
            <a:picLocks noChangeAspect="1" noChangeArrowheads="1"/>
          </p:cNvPicPr>
          <p:nvPr/>
        </p:nvPicPr>
        <p:blipFill>
          <a:blip r:embed="rId6"/>
          <a:srcRect/>
          <a:stretch>
            <a:fillRect/>
          </a:stretch>
        </p:blipFill>
        <p:spPr bwMode="auto">
          <a:xfrm>
            <a:off x="2123728" y="3933056"/>
            <a:ext cx="1728192" cy="2351768"/>
          </a:xfrm>
          <a:prstGeom prst="rect">
            <a:avLst/>
          </a:prstGeom>
          <a:noFill/>
        </p:spPr>
      </p:pic>
      <p:pic>
        <p:nvPicPr>
          <p:cNvPr id="1038" name="Picture 14" descr="http://t3.gstatic.com/images?q=tbn:ANd9GcQhP7k9Kz4QGW3Cz9d8Th-Pfbe7ZlrjJn0xY6b-qk0fTgHvW6a7CKFxf4w"/>
          <p:cNvPicPr>
            <a:picLocks noChangeAspect="1" noChangeArrowheads="1"/>
          </p:cNvPicPr>
          <p:nvPr/>
        </p:nvPicPr>
        <p:blipFill>
          <a:blip r:embed="rId7"/>
          <a:srcRect/>
          <a:stretch>
            <a:fillRect/>
          </a:stretch>
        </p:blipFill>
        <p:spPr bwMode="auto">
          <a:xfrm>
            <a:off x="179512" y="3356992"/>
            <a:ext cx="1706488" cy="2453077"/>
          </a:xfrm>
          <a:prstGeom prst="rect">
            <a:avLst/>
          </a:prstGeom>
          <a:noFill/>
        </p:spPr>
      </p:pic>
      <p:pic>
        <p:nvPicPr>
          <p:cNvPr id="1040" name="Picture 16" descr="http://t2.gstatic.com/images?q=tbn:ANd9GcTvTI6AbN3M_jlxmg0XgZl7OnC_QIj3xbjm69GNRKNymYv5AmoSSp4dOSw"/>
          <p:cNvPicPr>
            <a:picLocks noChangeAspect="1" noChangeArrowheads="1"/>
          </p:cNvPicPr>
          <p:nvPr/>
        </p:nvPicPr>
        <p:blipFill>
          <a:blip r:embed="rId8"/>
          <a:srcRect/>
          <a:stretch>
            <a:fillRect/>
          </a:stretch>
        </p:blipFill>
        <p:spPr bwMode="auto">
          <a:xfrm>
            <a:off x="3059832" y="980728"/>
            <a:ext cx="1545332" cy="1545333"/>
          </a:xfrm>
          <a:prstGeom prst="rect">
            <a:avLst/>
          </a:prstGeom>
          <a:noFill/>
        </p:spPr>
      </p:pic>
      <p:pic>
        <p:nvPicPr>
          <p:cNvPr id="1042" name="Picture 18" descr="http://t1.gstatic.com/images?q=tbn:ANd9GcSXX15CI1GMDTRMC38pgWz81COSmLmFRIEk59arWIG0Gri4fG2-sTqwJhc"/>
          <p:cNvPicPr>
            <a:picLocks noChangeAspect="1" noChangeArrowheads="1"/>
          </p:cNvPicPr>
          <p:nvPr/>
        </p:nvPicPr>
        <p:blipFill>
          <a:blip r:embed="rId9"/>
          <a:srcRect/>
          <a:stretch>
            <a:fillRect/>
          </a:stretch>
        </p:blipFill>
        <p:spPr bwMode="auto">
          <a:xfrm>
            <a:off x="7236296" y="404664"/>
            <a:ext cx="1633339" cy="198649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611560" y="404664"/>
            <a:ext cx="5184576" cy="5970865"/>
          </a:xfrm>
          <a:prstGeom prst="rect">
            <a:avLst/>
          </a:prstGeom>
          <a:noFill/>
        </p:spPr>
        <p:txBody>
          <a:bodyPr wrap="square" rtlCol="0">
            <a:spAutoFit/>
          </a:bodyPr>
          <a:lstStyle/>
          <a:p>
            <a:r>
              <a:rPr lang="en-AU" sz="2800" dirty="0">
                <a:solidFill>
                  <a:schemeClr val="bg1">
                    <a:lumMod val="95000"/>
                  </a:schemeClr>
                </a:solidFill>
              </a:rPr>
              <a:t>In the early 1900s, some artists became interested in African and Native American art. The styles of those cultures inspired cubism.</a:t>
            </a:r>
            <a:br>
              <a:rPr lang="en-AU" sz="2800" dirty="0">
                <a:solidFill>
                  <a:schemeClr val="bg1">
                    <a:lumMod val="95000"/>
                  </a:schemeClr>
                </a:solidFill>
              </a:rPr>
            </a:br>
            <a:r>
              <a:rPr lang="en-AU" sz="2800" dirty="0">
                <a:solidFill>
                  <a:schemeClr val="bg1">
                    <a:lumMod val="95000"/>
                  </a:schemeClr>
                </a:solidFill>
              </a:rPr>
              <a:t/>
            </a:r>
            <a:br>
              <a:rPr lang="en-AU" sz="2800" dirty="0">
                <a:solidFill>
                  <a:schemeClr val="bg1">
                    <a:lumMod val="95000"/>
                  </a:schemeClr>
                </a:solidFill>
              </a:rPr>
            </a:br>
            <a:r>
              <a:rPr lang="en-AU" sz="2800" dirty="0">
                <a:solidFill>
                  <a:schemeClr val="bg1">
                    <a:lumMod val="95000"/>
                  </a:schemeClr>
                </a:solidFill>
              </a:rPr>
              <a:t>Cubism began in France in 1907. </a:t>
            </a:r>
            <a:r>
              <a:rPr lang="en-AU" sz="2800" dirty="0">
                <a:solidFill>
                  <a:schemeClr val="bg1">
                    <a:lumMod val="95000"/>
                  </a:schemeClr>
                </a:solidFill>
                <a:hlinkClick r:id="rId2"/>
              </a:rPr>
              <a:t>Pablo Picasso</a:t>
            </a:r>
            <a:r>
              <a:rPr lang="en-AU" sz="2800" dirty="0">
                <a:solidFill>
                  <a:schemeClr val="bg1">
                    <a:lumMod val="95000"/>
                  </a:schemeClr>
                </a:solidFill>
              </a:rPr>
              <a:t> and George Braque began painting figures that were made up of cubes, spheres, cylinders, cones, and other geometric shapes. The paintings looked like someone had cut them up and glued them back together.</a:t>
            </a:r>
            <a:r>
              <a:rPr lang="en-AU" dirty="0"/>
              <a:t/>
            </a:r>
            <a:br>
              <a:rPr lang="en-AU" dirty="0"/>
            </a:br>
            <a:endParaRPr lang="en-AU" dirty="0"/>
          </a:p>
        </p:txBody>
      </p:sp>
      <p:pic>
        <p:nvPicPr>
          <p:cNvPr id="17416" name="Picture 8" descr="http://4.bp.blogspot.com/_wcQqAuTWa-4/SLtpeitcUBI/AAAAAAAABEc/gKWKAQQj1bU/s400/Gris+Portrait+of+Picasso.jpg"/>
          <p:cNvPicPr>
            <a:picLocks noChangeAspect="1" noChangeArrowheads="1"/>
          </p:cNvPicPr>
          <p:nvPr/>
        </p:nvPicPr>
        <p:blipFill>
          <a:blip r:embed="rId3"/>
          <a:srcRect/>
          <a:stretch>
            <a:fillRect/>
          </a:stretch>
        </p:blipFill>
        <p:spPr bwMode="auto">
          <a:xfrm>
            <a:off x="6012160" y="1556792"/>
            <a:ext cx="2695980" cy="345638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descr="data:image/jpg;base64,/9j/4AAQSkZJRgABAQAAAQABAAD/2wBDAAkGBwgHBgkIBwgKCgkLDRYPDQwMDRsUFRAWIB0iIiAdHx8kKDQsJCYxJx8fLT0tMTU3Ojo6Iys/RD84QzQ5Ojf/2wBDAQoKCg0MDRoPDxo3JR8lNzc3Nzc3Nzc3Nzc3Nzc3Nzc3Nzc3Nzc3Nzc3Nzc3Nzc3Nzc3Nzc3Nzc3Nzc3Nzc3Nzf/wAARCADyANEDASIAAhEBAxEB/8QAHAAAAQUBAQEAAAAAAAAAAAAABQACAwQGAQcI/8QAQRAAAgEDAwIEAwUGBAUDBQAAAQIDAAQRBRIhMUEGE1FhFCJxBzKBkbEjM0JSkqFicsHhFRYk0fAlNPE1Q1NUgv/EABYBAQEBAAAAAAAAAAAAAAAAAAABAv/EABoRAQACAwEAAAAAAAAAAAAAAAABMQIRElH/2gAMAwEAAhEDEQA/AKlzI5kceYw5P8Rqi7yc5kf+o069lKTv/mNVWnBOc1nHGNUszLjSyg/vX/qNRtPLn97J/Uaa8uTULyZq8x4m5WhPKV/ev/UaaZpRn9rJ/WaqrLtPNPWQN3pzHhuUguZd372T+s1bhuZdvMj/ANRoYxw3tRGztp51zHE7D6U5jw3KxHNIc/tH/qNWo5ZQQN7/ANRq3YaJE8BluL5IyBkqFyRUunaVNdB3hBdY5Cp4xnFOY8Ny5byyEj52/OiXzBM7j+dcbR7qPawj5HbNcLtGNkqMnbJpzHhuTJnYA/M351UZ3J4dv6qtON4wMEe1QmAopIpzHhuTUeQ/xtj61LE74OWb+qokyO1Jn2nJ+lOY8NydJK4BAZsn3piTSYbLt+dNPPNRkbjxnFOY8NyuiUkD5mx9aZOWC8M350yI4460pHpzHhuUBMgIyzf1GpAW4+ds/wCaonk55HFdRwBnNOY8NytCVgPvNj61HJKSfvkfjUW8Nxmm7SD605jw3KTe3Z2/qrhkkzy7fmaYG2tg9acqGSnMeG5O81v52/qNKu+RSpzHi7lmr+YmaQf4jQsyNk88UQvE/byf5j+tDplK570xpJcExPGa4XPWq+eck4FT28DTyBAxUkZwO9Uc35bb1Y9AOTRSx0i6uAGb9mvX3ojpml21tD58mPYt1NSzX8zKY7GIlc4DdB+dBE9la2QG5tzdyTV+LUYYLcbCqsRnOMYHqaj0/wAPXF+4e8mIJPAzgUfTwrpIUm7XzOmdzHBNBjb/AMRtDEY4JdzZPzGrn2WjU9S1e7vZp5/+GgbSdxwz+orSx6Z4cSXyFs7ZlPylWUNn8TRWJbPSLTZaOlnEvRAQqj8D2oNLFbFADKokQj76dRUV5pkUsZKxiRfXHI/CgP8AzWlnBlbmPMfJ2gMCPTB5BrWW1xb31ul1YzK0cqhkZTkNn/WgxOpaIyq0lthSDnGcD/agcs89nIUuU6YGPevR5lEu+QKFkTiQHuKzut6ZFOCwUEkduSD6UACOSK4UGJw3qD1ps8Z2j2odfLNZ3EbopGMKOf7UYsnhvkZjKqkYyOKCgSduO9SRqSOlS3VqYJdrjBIyPQj1FR454NBz7rYH50xic0856jmkRkGgiKjv3qF2IOAOKc7DJxXHAwaBqMSasDdjIquqYwc1K7kHAPFA5RuYnFSw4SoI3z7etSGUdAaCzu9qVVtxpUGZvmHxD/5j+tDrmVVwDy3Zat6mxjmlYjgMTj8aHaepeJp3GWJyCe9TGh2LZEd8wBOenpWi8Pae0wmuZv2fGfwrN2yG7vg3VUPT3rW3F6LHTPKiUs5HCr1JqiC5ke9uRawk7FOAq9/rWqttLhsLdTchQAvGeDmhng3yUVri5hdHBwxbsT6+mak8W6qAGG8CMDJPQAUFXW/FMdq+ItpYcBRQm91+ZFXzWM1zIM+V0RPTOOv0oFomm3viO/nW2iLzONwyeEHbNbBfswv55Ab3W+vJMdv/AL0Gam8TNo8W+N1bUp2/fkBvJTvtHQE1TOuQzx+ZM81xKx5d3Jx9BXokX2S+HlXN3Pf3EmOWaULn8AKhvfsv8MiErbfFxygfe8/dz9MUHml9q09ywgts5J4VTnb759a9U+x9r63SWwuiwhYb40bqD3xUPhDwtodjemC5H/VKcqrtww9R6mtpfQpaTrewJhosZ/xL3oCsxEd0H4PGHBP3hVHUo1hlU8FXGOnarF66/Dx3cR3I4B+oqtqX/tiQe4K0GW1yzVlxwcnHXpWUjmk0y7SVOzcg8j/w1sdQbfgYH/bPX9ay2sWSrkqCUI4J/wBTQbizhstbtEiaQB+sbKOYzjp75oBdWj2cpV+cHaeOh9x2oT4Q1V7W9MExxtGRwO1bPXo0vrMajCMSthG4wrjtn0NBnDgA8fTmmjnIFRGXqp4I456iuK30/CginXY1dxuj9a5cOGzzyKjicAUEq8Dmo5lAOal4ZKZIOBjmganypurm/ccVIOnSoyuW4PSg7vb1pVzafWlQZrW5Qizt7t+tUrVythjuBkGq3iW6zqTWwzhWO4/jU9oMRB3bCjkD1qY0Su6bGITnGC3Jo3p0ZvLsSEZVOF9CPX8aD2sTXAMrnbEOi/z/AO1GrKZo12W8QLY9z/YVQT1uaBLbA+Vwu3cp5Ht9PagVlot94nZVaQw2Q/eTDlmPoo/UnpRJdLmvmzdyDbnHlrx+ZrbaDbJDCiRxBUUYCj0oJvDehWukQKLO3VI9u3PdvUk0auJ1hiaV/mcjAFcJCxYUbeKzPifXY7CNzjMuCFU/6UE2o6skMmZpFjXGT82SayWpeOIY7+O1hTKNksxOWA7GsvcTW8UTTXs88shydhkAUe1Y64upZb6SeFAAxxgdKD0XV/EUcpBSIAqAVZWywb1zRPwx4zvNUe60u6G5fhy6up5Rh3/HuK81iW/u8ImEHr1rY+E/D8+nWF3qLyEMY2BJ6mg9S0Z2uvCenFidzIM/nXUlN1pcxLcxsUz7im6GpPhawwDgW4wOnOKZYoy2EyEKd8rHaD14zQBp385RnhiMkelRXNr51qi8glc+30q2YEeV9+UJHXHv3p4ylqVl2gqcHHQig8z1Fns9SBVjjH516RpOqLrHhe5jx5UkMauSvfaeoFeeeJI8zNMgO0Pg/jVnwZqBXUDZyzMkM8bRk7sbeOv9qAnc3MMl1I6EjLcg9QT1Fdik3njkUNvgq6i5QMBJGGyT36U6CRo2HPFBenO1geKaMZ+XuKjkk8zB7V1X5GDn8KCbnsfb60/zRgDFN6gmos4bBoLa9u1N24bNRbzuAqZXBIoO4+lKnYPoKVB5pqcTPrk7EcNKx5780TlVdixr26470NluJJ755XwrF2wB2GTiidqDKwC5+Vd3+9TGgat13wxKDheBijFuRbr5UGEHcgcsfrQexjMjoPU9Ocepo3ZJK1ypRdwQ4HOMVRoNNsHLCWRwc43Y6Z961ESJFCMY9qFWaytGiAAKvJOetFUV1t3laLdj7o3YyaDG+OPEN/o8TJHDmNl3F0OSB7jtXl1/rdxeqZ7iVjk5Azk/jW28Viab4y8vYpEzCViXIYd+4ryYzGdQnOAMmgnubmW5fgnHpnpVzTbKSdwka5JqKytixAwa9K8G6JG0LXEhA2r0xyaBeEPDcszhmjQxqxBLcZxW41Wyk/4W1vbQrgjDZ7jpV3RrdbXSLdhjeylz+Jq5u/6QStkhhz2FBFDGtrosVuoPyoFzVJAqWhbJAU7ivfFXxOr6NBIvBHHPfBwaHyzosj8HaRtB6ZNBTupI/jCVfKuuBxxVDUpTGg27QGGPb2p9tfJNGsIZdyEg8ZOAadqdkkluJI2CuVOMdKDz7xBgRbeQSc7f0rPbmSTKsVbswPSjOsmT5g4YMh2tk0Dm+7npQaFbk3fw8jHoSmM9wKkDgOB0oVZyvm3iGCA/GB29aJOQr596C837vjHSmxSds0yOQMmM801/k5oLCSOrE9qmEgYGqofK8Uo5MNQW8hs564p4Bx1qBWHQmpkORg0D9rfzGlS2/WlQeeEA3Evu7D+5otYBlSVh1YBBQeEZvDnn5z+eTRnSWOUVugbdzUxoHbSQRMiHgKAAT0rV6FGm1WMe4noSOMetY+xUSSmTOSvBJra6GJ5CjM2QcAIBwB659ao1dnCSueM49OlT3O6RPLU5x17AU+GLbCoPXHYcVR1OcRxMc7WAoPIvtN1d7e6k0+Ekl1wCo42968+hjEZ6YJ7+1az7QZla5+LXLN5m3ntkH/tWN+LkJyqjmgM6bNiZd4JTPbr9a9V8MSxjTztcZYhQM+teM2t+0cgLJhh3FazS/ERhVRtIXOeDQe03dwsentHFztQKoqzey/C6UA/VU61lvB96dbSRmI2oVwp6+tHPFxkXRplTO8gnr2oI7OYJ4btJJCCPmfA92PWg2r3q+UczFRwV2j73HrQz/ma2k0mODeFkRMMrcYNAr7xHEsIjkddqnC98D0oDun6lbWsTPGuwhySD1YHtV19cSdB5R4Y4UtWDt9YsJrk/EzRYYYGxsCj0EVtNbObCeKbA42SZYH6UAnXmHxLnordzWbl6ENzxz70av53n3Qyb1dW5Rvp1FBJjtkPpnvQEdPJkuIW2425x+VFG+ZutQ6OIYRNNdOiIqYDs3CnvUqTW8+57aVJUzjchoHxnY2R0qXeGFRYHc8V0HBxQOHBqPo2T0NPY7TmmEgnBoJkYqeKnaQjlaqIexNSRyYOKCfz5PelTd/8A5mlQYoDEk7dldv1o/YbY41K53YznHNBEywmQAAtM3P4mjOnKzOMDII4+lTGge0+IbNi5LMep9TW40WKRkijByR94g4GfoKzek6a5ZSB36k9q3ml24hVUCgcZJ96oIsRHEB6DpnpWZ8SXWy1dgfmI6Z6VoLrkHJwo689awXjK7+URrgZOMUHmfjRt1sCx+Zph39jWTjdF4ZS349K0Xi98pbpnJ3Mf0FZtVOeh/KgItaNsR5YniWQZRm+630NW7MOMIVJbPAHerw1dJNHTTre3QxpHtZpupPqB2p/hm3xId+GYnIA9KD0/7MLZ4o/MK/f6445rY+JbdnsXx8p2nBPOfahPhFVt7WKPpg56cmtRqO6W1GF56cig+bNccwajNGxYEHuOtUYrSXUJG4eQKpYxRjLYA5J9BWm8c2APiCXC43EEA0a8AQwaW88spiaKZCJGkUlmz/CQPxoMG1w2nRWU1tFYP8VGZBGPnZAGIw/oTgn6UTZXn02HVFgjh3Z/b2vyspB6MO4q7qvgW1+KeXR9Xt/h3f8AdyKd0YPv39KJ3Wm2FroCaeL0CNVIO05Y+v0zQZp7w3cSTOSbiM7X9T7+9VJsM+T14yPSoEjWJmRASmeDn0q0NokjBRSOpAPBoFqMLzSeWxbyhghc8Z9au+HQqtcIOgA/E1BcyqxO45YHNWPC8ZlW4lPdsD3oC5XJ+lN2sG6U58q5rolUjBoGOSTjFNKlTnqKkb5hkUg3Y0HFG7kdaeRg5700dDg07ORmgWTSrmaVBm44ybpkRcne2cduTWu0iyMZSSbG/OQM0K0223XEg5Uh2P8AetPa2siAHaCvdlORUxom2j0xAuCqc9eRzWktSAOQc9Mis/psRVFO87ux9P8Aaj0ADKC4YMOwP96o7qDiOE5IDY715hqXm6nqjhGLCPLO3ZRW91tpDEyBguPyrG6jLHZWbQwtmSRvncDGfag8y8VfNqSRL8yxx/qTQ1EwmcAD2q3q7i41S4cnhW2DB7LxVNyVHzdulA9ZMDbEo/zHtW28FWwVDM5y5PGaxFrlnFeoeDLRBComwC3IFButCiMarOQQHwAPQVqrlA1hvUA9DigEaiJEAOAMYxxWghfzLF13DcB1zxQeL/aEnlazBIF5wT+IqpYTyujm1l8uVxxkf3+taD7RNP3lJwTlWJP41jtOm8p/lI4PTrQaCVPjAGkiLSDq4G0j8e9DLvThtLvK7ofXp/vRqWYmJJoyEJHz1R1iG4VWTzkLY520GTuVDv8AslwKrSkqW2Y3AZFaKS2hs4GLHdI3X2FAGUfEkkgDNA9z59hk/f24Jo7oUHwunRoPvEbm/Gs7ppM8ghH3Wb+1amFwBige2D1FRGMZp7nkVzr1FA3BU4FdYc5xXQASAKewG2giPTjrXVJC5xSBVWGaeCrdKCLc3pSqTFKgLLZBJWDLkbiRjgjmi9ivlFRyVxzkVWZirtknk47U5LrYduQRmpjRLQ2x24w3H8vpRD4yNEyXAx6Gsmb/AGHGQAfeom1NtxG4ZxkVQR1fUQ0xAYnisZq93tjmmY/uoy349qITXMszNjgVkfF135UPwaMN7jdJz27UGSjdmfJ/iOTT5CZJQcY4qOE/MpNWoow74waC5psSBg5OFHNbPwjdT3moHY37OMgD61jbs+TbCOPhmOK9K+ya0jTT0lZQXZiQT9aDf2IZgqyEjOOT60aktWSFWBwuaoqAJAwOAD+VX57+P4ZEBUH1JoMb40j8yxlDkhlU8+teNRziG8I4AzgH0r1/xleqbUxhgSykDHevIby3LNKSDlu+OhoNOkmy1wBviZeOelD9Qv2MipndlQCai0S6+I09opDkqOlVL0ZlGfXB9qB8s7S7tx57UNulkaN1jU7mGFxV3K7Ttz0qB3KMrjqvIoLfh20EW9m+8BgA9ietFyuGyOKh07BgV/58t+dWhzmggZyT+lTpyATUMi4OaerEAYoJMCuHg5PSmq2XxXWODg0DXUGubNvQmugjFdGO9AzPuaVO2j1pUBm8nxIxyByf1qk915ZwSMYz1qhfagPPcDOdxqg1wZDg/wDzUxomxiS7Z8iMjino24iTPI60OjIEbSSHaoHNB9U16SaIwWcYijzgyZ5P09KoP6prlvpoKIQ8x/gzn8/SsBd3ct1NNcznMkhyf+1OmyI1PUnqT3qmQcAHoeaCS35YDHNFrVFClmobaIzNxV+dzHEqL99uKBE/EXBPZeBWw0XWbjQtPVkjd4mzgoudp9KytjDtCjrXpHhazikgEdwmYiBuFANs/tKvDchbyxlig6eavzY9yKOya+9zteOYOjjgr0I9qMzaDZf8PlggQKJMDbtBzWFvtEnivLi3srh0WP8AkHAzQS+INat7KEfEt5kr/chQ8t9fQVm59Zint2QWqLMem0khfz71VutOe3mYzM0sjH5mY5J/GqyRBTwO9Bb0eQ211tAyr9at6qgRumARVBP2bo/oavag2+FCTk4oKMEvztH2AzU8SeZOoxkkHjNVo/lOeBV7TU3Tkk9FPFAVtysMCxg8KKej56VAQRSRsHFBZYgrTVHGaYTnmuKxHGOKCQZBzTz03ZqLeO4p4PGaBKATzUjYPpUQJB6c08t3oH4FKmbqVAFuWJmlx13nn8afbxlmVYwXf2qb4GR5pN5CDeeByetFbK2WPAjGPf1qY0Sjn00S6TdxOd0piLA+hHOB+VYc4P0PPSvVLOI7xkfLnBB9K821izax1G6tT/8AblYDjt2/tVA+4H7JcdeRVOQ8jHOBirsgJUCoGQGUcH1xQWdOj6ZqVgHu2ychPlFT6egABI4AzTLZMqXI5ZiaAhp0RaRR6V6HoxWIKCN2ByCcZFYPT50gYM7YrR2viKyiQLIxLDHzYxig3aXjCIqi9u5oRptlJc3V5M+RyAeM1Qh8aWnEbxlkPVgOasp4qtLK3laL5hJz6n8RQZ3XrRUu2UDIHArOXEQDZwBz2oxf61HfXBkA25OTk0MO2UkZUE/4hQVfLyDkcf8AnNWSvm6eshHKkg04Q42rwT+tWLaL/wBOuo8cpITmgD4+Uii2jRZjkc+yj9apRwFycDOePqaM2oNvAsffHJ9aDskfy5qJBuNXD+7OarKnp1oEeRSHTGaft29aay4GaBv8Q71YAxjjI71XXrUuWPQ0HZOSCK4R0AphJBzXQ4JoO7W9qVO/KlQCX1iZbiVVijGHYZOfWnHUbyQcTFB6JxQ28XF1IR/+Q/rV2Bdyg1MaFy0uLoHPxUo//o1S1y3kmHxJJZsYck5J9DRC3i+XA71NPtjiO5d3HI9aoxxX1x1qJ4x5q9at3GxZpPL5QMRz1FRnnbzkjjNBdsEJVh7VGExHtPG2p7LKjrj2p3kl5SQBQQwaelwf2oZj2O7pWj0nw9ZSMuY4mz2lJ5/vVG1MYIU8MOgxR+2Z4o1dVU7RxQaFPA+ky2wc2McB2gAwSHn1PWgF54MsoyS0t0yA4AMo5FK516eNCo3x47ZobJq07LkyfWgivvDWnRrhIQrHoWY/3oHPpFv5m2NcqB/ejrXpmGGyfx61WmzI4wmFHSgG2sJtWULymRgZ6VoLZM6bI2OZGJoXME3Kin5jzgdhRix+e1WPHII4oAWr3H/DbEFDiaV8JjsB1NCBrdyNrCUlh/NXfFNx8TqLInMUI2KR39T+dAzxxk/jQbLT/EKTuIblAjNwrjoTRiIEt7V5srsvetJoWvOskdvdHcpO0N3oNTL0FILlKc45xTwMAUFcJin9BT3wOBXGUhaCueuW61xuDkGpJBzUbdcGgfu9hSptKgBXikXUoPI3tn86u2cLlAeMe5parbmO6kOMAsf1q7aW37FT3I7VMaJTxISEORUk8YxmnRRgRqR2qx5W4ZAqjC3UJivrpSMZfcB7GoE67a0XijTmhkgvI1Oxh5cnHQ9jWedTuyDigt2jkHZnB9TRG2QF884oZEN+GX769vWi1kyh1Bzg9aAva6Wt3tBHznof5aNWemPtELA7lwPqPam6RyBsO0jkH1rTW9wiKisoxnJJ7+1ANPgyKeP4mc7QQDgsQF9qqX3hDT1JWOZgQOOeBWin1KOQKryhQB93HAobd3MbgBXBB4JXjNBkZ9D8nJjbKrjrVS4tJTGQoxjqfStFeOZSV4UA8D1odI38AK42nB9DQZ5IfKySNxJ6k80RSX4PTpJZBh+ie5PSupArSNLMwSFOSx9KF6re/FSKqApCv3FP6mgB3UW5iep9apy2+c5HQdaKSjnrULJ1oAzxMnUcUxSVYMpwQcg0TmjG2h7rgnig9c022bVdDtL9B+0aMbsd8VUnSSF9kiFT70U8Ci4GgWce3MZj5GOa0U+lC9hKtHz79QaDDYzTnXjrRO80O5ttzxqXUdQByKG4YkgjBHUGghK89qY6ZPtUzA9a43zDigg8s0ql2H1pUDfEEJWTn+Y1NaLiFTjtV3xDbghX/wAZBqvZ4CAH1qY0SdtJyoHQZH071bt49yqeRT4IBJH8pBcHA9jVqGMKcjv61RL8BHeW7QyplHXBFeba5pk2lXr28wO3OUfHDL616xbLjBx+NC/FWnxajCI3HI5D45Wg8tj+RsjNEIZGOHB5HUE9ap3kb2F01tcjY38LHow9q5FIVbGeDQbLRr4JtycY656ijkl1ui+VwCTnrWK0+NpiAM5A4Iox5q6dbiS6nOW+5HgFm/2oLxlLFlLE4PXOea6jOEAJ+bPRutZy68TTRcJbRFD2Ynn61Fa+INRmcLFDBjPQKSaDTNl5DndnGOKS6eqxiSQrFCi/MznGPxqi2ty2UG658trlh8saqBj3b0FZ691O5vGBup2k9B/Cv4UBLV9QjuWWG1H/AE8ZyDjlz60FkI/+K55mTz+XrUc7kvQNYgntUUnANdHBPOc1HMx2n0oIJXwKueGtIbW9YitypMIO6Zh/CtRaVpl7rN4ttZxk8/M+OEHqa9f0DQ7fRLBIIEy+Mu56sfWg0Wi28KmOONAFQBVUDoK0h09GQMoIf270P0GyKgOw5NaMKFHsKAOlmr3DBkHIz0796q6l4R0+/jbzINrnpJHwwrQwRLIxcjocZq15fHBzQeR6r4JvrVt1mfiI/wCU4BrK3EEtvIVnieNgcFWGK+gngVuGFDdQ0i2u4ik0KyKT0YZoPC9y+9KvX/8AkrSP/wBNfzNKgwmv2xbTpHA+64OfbNAYoXGRzjFbma18+znXbkFTQMWYUg4+vvUxolR0T70yHqCDR9YQ6h169HHp70Jhj+Gv1YDhvlNGVZo2DIM56iqFgxZGeKpX8gcYBxgUTkVXjMiAlcZoRcqSeB19KAbdaVa6pbtFdxBweh7j3B7VkNR8Jahpc/mxF7iz9QPmX6j/AFr0S1iGMAGi9rFlcdfr3oPM7edNO0yS9aLfLEpMYY8bqxo1a4ublpruRpJHPUnp/tXvNz4W0rU42ju7b5W6hCV/SgNz9jujzbms7+8hJ6A7XA/sKDye9nJhzkD0xRGzv0TTy0QxMRjI7UZ8U/ZZrOj2r3Vm41C2QZcRqRIo9dvcfSsbaRMGaOVXQLztZSOaAgk5clmYsx9TnNN8zD4zzVvTtA1LVZAmmabczgcF1TC/n0rU2P2Wa7cfNcCG2Ged7bj+QoMjE27B9e/rTJWw2Ac4r0u1+yI43XGqYOBgJF/3qKX7I3Sfamq/sSDkmL5qDzRpQAScDAzR/wANeErrXXEtwrwWR6vjDP8AT/vW70z7NtJsZGe6aW7lwcFsADIIyB681pVtktYvKhXABJCjtkk4+nNAN0zTLPSbUQWUKxoOOnJ9896MabYNcTqz5x9Kfptg1zKHZTjr0rV2losKgBcd6B1tAsKBVHapJztQkntUrDavtVGctLPHAOrHLewoCFqoWFeOozUuK6vCjFcOaDvWmlAenFdz2rtA3afWlXcilQYO1A8uT/KaAuMIMUqVTGibD7v9/H/m/wBaLfwrSpVQ+2PysP8AGP0qk4HmSDAxgUqVBIoAQYohadaVKgJw/fH0ohD1FKlQXI+1TSWdrLETJbQuc9WjBpUqBrKsahUUKoxgKMAU09BSpUHVA2iqNx+9alSoKsoGTx61VwC3IzyKVKg0FgAFXAA4FExxjFKlQKb7lD7T/wCqt/lpUqAwvSudzSpUCHU109KVKgVKlSoP/9k="/>
          <p:cNvSpPr>
            <a:spLocks noChangeAspect="1" noChangeArrowheads="1"/>
          </p:cNvSpPr>
          <p:nvPr/>
        </p:nvSpPr>
        <p:spPr bwMode="auto">
          <a:xfrm>
            <a:off x="63500" y="-1117600"/>
            <a:ext cx="1990725" cy="230505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6388" name="AutoShape 4" descr="data:image/jpg;base64,/9j/4AAQSkZJRgABAQAAAQABAAD/2wBDAAkGBwgHBgkIBwgKCgkLDRYPDQwMDRsUFRAWIB0iIiAdHx8kKDQsJCYxJx8fLT0tMTU3Ojo6Iys/RD84QzQ5Ojf/2wBDAQoKCg0MDRoPDxo3JR8lNzc3Nzc3Nzc3Nzc3Nzc3Nzc3Nzc3Nzc3Nzc3Nzc3Nzc3Nzc3Nzc3Nzc3Nzc3Nzc3Nzf/wAARCADyANEDASIAAhEBAxEB/8QAHAAAAQUBAQEAAAAAAAAAAAAABQACAwQGAQcI/8QAQRAAAgEDAwIEAwUGBAUDBQAAAQIDAAQRBRIhMUEGE1FhFCJxBzKBkbEjM0JSkqFicsHhFRYk0fAlNPE1Q1NUgv/EABYBAQEBAAAAAAAAAAAAAAAAAAABAv/EABoRAQACAwEAAAAAAAAAAAAAAAABMQIRElH/2gAMAwEAAhEDEQA/AKlzI5kceYw5P8Rqi7yc5kf+o069lKTv/mNVWnBOc1nHGNUszLjSyg/vX/qNRtPLn97J/Uaa8uTULyZq8x4m5WhPKV/ev/UaaZpRn9rJ/WaqrLtPNPWQN3pzHhuUguZd372T+s1bhuZdvMj/ANRoYxw3tRGztp51zHE7D6U5jw3KxHNIc/tH/qNWo5ZQQN7/ANRq3YaJE8BluL5IyBkqFyRUunaVNdB3hBdY5Cp4xnFOY8Ny5byyEj52/OiXzBM7j+dcbR7qPawj5HbNcLtGNkqMnbJpzHhuTJnYA/M351UZ3J4dv6qtON4wMEe1QmAopIpzHhuTUeQ/xtj61LE74OWb+qokyO1Jn2nJ+lOY8NydJK4BAZsn3piTSYbLt+dNPPNRkbjxnFOY8NyuiUkD5mx9aZOWC8M350yI4460pHpzHhuUBMgIyzf1GpAW4+ds/wCaonk55HFdRwBnNOY8NytCVgPvNj61HJKSfvkfjUW8Nxmm7SD605jw3KTe3Z2/qrhkkzy7fmaYG2tg9acqGSnMeG5O81v52/qNKu+RSpzHi7lmr+YmaQf4jQsyNk88UQvE/byf5j+tDplK570xpJcExPGa4XPWq+eck4FT28DTyBAxUkZwO9Uc35bb1Y9AOTRSx0i6uAGb9mvX3ojpml21tD58mPYt1NSzX8zKY7GIlc4DdB+dBE9la2QG5tzdyTV+LUYYLcbCqsRnOMYHqaj0/wAPXF+4e8mIJPAzgUfTwrpIUm7XzOmdzHBNBjb/AMRtDEY4JdzZPzGrn2WjU9S1e7vZp5/+GgbSdxwz+orSx6Z4cSXyFs7ZlPylWUNn8TRWJbPSLTZaOlnEvRAQqj8D2oNLFbFADKokQj76dRUV5pkUsZKxiRfXHI/CgP8AzWlnBlbmPMfJ2gMCPTB5BrWW1xb31ul1YzK0cqhkZTkNn/WgxOpaIyq0lthSDnGcD/agcs89nIUuU6YGPevR5lEu+QKFkTiQHuKzut6ZFOCwUEkduSD6UACOSK4UGJw3qD1ps8Z2j2odfLNZ3EbopGMKOf7UYsnhvkZjKqkYyOKCgSduO9SRqSOlS3VqYJdrjBIyPQj1FR454NBz7rYH50xic0856jmkRkGgiKjv3qF2IOAOKc7DJxXHAwaBqMSasDdjIquqYwc1K7kHAPFA5RuYnFSw4SoI3z7etSGUdAaCzu9qVVtxpUGZvmHxD/5j+tDrmVVwDy3Zat6mxjmlYjgMTj8aHaepeJp3GWJyCe9TGh2LZEd8wBOenpWi8Pae0wmuZv2fGfwrN2yG7vg3VUPT3rW3F6LHTPKiUs5HCr1JqiC5ke9uRawk7FOAq9/rWqttLhsLdTchQAvGeDmhng3yUVri5hdHBwxbsT6+mak8W6qAGG8CMDJPQAUFXW/FMdq+ItpYcBRQm91+ZFXzWM1zIM+V0RPTOOv0oFomm3viO/nW2iLzONwyeEHbNbBfswv55Ab3W+vJMdv/AL0Gam8TNo8W+N1bUp2/fkBvJTvtHQE1TOuQzx+ZM81xKx5d3Jx9BXokX2S+HlXN3Pf3EmOWaULn8AKhvfsv8MiErbfFxygfe8/dz9MUHml9q09ywgts5J4VTnb759a9U+x9r63SWwuiwhYb40bqD3xUPhDwtodjemC5H/VKcqrtww9R6mtpfQpaTrewJhosZ/xL3oCsxEd0H4PGHBP3hVHUo1hlU8FXGOnarF66/Dx3cR3I4B+oqtqX/tiQe4K0GW1yzVlxwcnHXpWUjmk0y7SVOzcg8j/w1sdQbfgYH/bPX9ay2sWSrkqCUI4J/wBTQbizhstbtEiaQB+sbKOYzjp75oBdWj2cpV+cHaeOh9x2oT4Q1V7W9MExxtGRwO1bPXo0vrMajCMSthG4wrjtn0NBnDgA8fTmmjnIFRGXqp4I456iuK30/CginXY1dxuj9a5cOGzzyKjicAUEq8Dmo5lAOal4ZKZIOBjmganypurm/ccVIOnSoyuW4PSg7vb1pVzafWlQZrW5Qizt7t+tUrVythjuBkGq3iW6zqTWwzhWO4/jU9oMRB3bCjkD1qY0Su6bGITnGC3Jo3p0ZvLsSEZVOF9CPX8aD2sTXAMrnbEOi/z/AO1GrKZo12W8QLY9z/YVQT1uaBLbA+Vwu3cp5Ht9PagVlot94nZVaQw2Q/eTDlmPoo/UnpRJdLmvmzdyDbnHlrx+ZrbaDbJDCiRxBUUYCj0oJvDehWukQKLO3VI9u3PdvUk0auJ1hiaV/mcjAFcJCxYUbeKzPifXY7CNzjMuCFU/6UE2o6skMmZpFjXGT82SayWpeOIY7+O1hTKNksxOWA7GsvcTW8UTTXs88shydhkAUe1Y64upZb6SeFAAxxgdKD0XV/EUcpBSIAqAVZWywb1zRPwx4zvNUe60u6G5fhy6up5Rh3/HuK81iW/u8ImEHr1rY+E/D8+nWF3qLyEMY2BJ6mg9S0Z2uvCenFidzIM/nXUlN1pcxLcxsUz7im6GpPhawwDgW4wOnOKZYoy2EyEKd8rHaD14zQBp385RnhiMkelRXNr51qi8glc+30q2YEeV9+UJHXHv3p4ylqVl2gqcHHQig8z1Fns9SBVjjH516RpOqLrHhe5jx5UkMauSvfaeoFeeeJI8zNMgO0Pg/jVnwZqBXUDZyzMkM8bRk7sbeOv9qAnc3MMl1I6EjLcg9QT1Fdik3njkUNvgq6i5QMBJGGyT36U6CRo2HPFBenO1geKaMZ+XuKjkk8zB7V1X5GDn8KCbnsfb60/zRgDFN6gmos4bBoLa9u1N24bNRbzuAqZXBIoO4+lKnYPoKVB5pqcTPrk7EcNKx5780TlVdixr26470NluJJ755XwrF2wB2GTiidqDKwC5+Vd3+9TGgat13wxKDheBijFuRbr5UGEHcgcsfrQexjMjoPU9Ocepo3ZJK1ypRdwQ4HOMVRoNNsHLCWRwc43Y6Z961ESJFCMY9qFWaytGiAAKvJOetFUV1t3laLdj7o3YyaDG+OPEN/o8TJHDmNl3F0OSB7jtXl1/rdxeqZ7iVjk5Azk/jW28Viab4y8vYpEzCViXIYd+4ryYzGdQnOAMmgnubmW5fgnHpnpVzTbKSdwka5JqKytixAwa9K8G6JG0LXEhA2r0xyaBeEPDcszhmjQxqxBLcZxW41Wyk/4W1vbQrgjDZ7jpV3RrdbXSLdhjeylz+Jq5u/6QStkhhz2FBFDGtrosVuoPyoFzVJAqWhbJAU7ivfFXxOr6NBIvBHHPfBwaHyzosj8HaRtB6ZNBTupI/jCVfKuuBxxVDUpTGg27QGGPb2p9tfJNGsIZdyEg8ZOAadqdkkluJI2CuVOMdKDz7xBgRbeQSc7f0rPbmSTKsVbswPSjOsmT5g4YMh2tk0Dm+7npQaFbk3fw8jHoSmM9wKkDgOB0oVZyvm3iGCA/GB29aJOQr596C837vjHSmxSds0yOQMmM801/k5oLCSOrE9qmEgYGqofK8Uo5MNQW8hs564p4Bx1qBWHQmpkORg0D9rfzGlS2/WlQeeEA3Evu7D+5otYBlSVh1YBBQeEZvDnn5z+eTRnSWOUVugbdzUxoHbSQRMiHgKAAT0rV6FGm1WMe4noSOMetY+xUSSmTOSvBJra6GJ5CjM2QcAIBwB659ao1dnCSueM49OlT3O6RPLU5x17AU+GLbCoPXHYcVR1OcRxMc7WAoPIvtN1d7e6k0+Ekl1wCo42968+hjEZ6YJ7+1az7QZla5+LXLN5m3ntkH/tWN+LkJyqjmgM6bNiZd4JTPbr9a9V8MSxjTztcZYhQM+teM2t+0cgLJhh3FazS/ERhVRtIXOeDQe03dwsentHFztQKoqzey/C6UA/VU61lvB96dbSRmI2oVwp6+tHPFxkXRplTO8gnr2oI7OYJ4btJJCCPmfA92PWg2r3q+UczFRwV2j73HrQz/ma2k0mODeFkRMMrcYNAr7xHEsIjkddqnC98D0oDun6lbWsTPGuwhySD1YHtV19cSdB5R4Y4UtWDt9YsJrk/EzRYYYGxsCj0EVtNbObCeKbA42SZYH6UAnXmHxLnordzWbl6ENzxz70av53n3Qyb1dW5Rvp1FBJjtkPpnvQEdPJkuIW2425x+VFG+ZutQ6OIYRNNdOiIqYDs3CnvUqTW8+57aVJUzjchoHxnY2R0qXeGFRYHc8V0HBxQOHBqPo2T0NPY7TmmEgnBoJkYqeKnaQjlaqIexNSRyYOKCfz5PelTd/8A5mlQYoDEk7dldv1o/YbY41K53YznHNBEywmQAAtM3P4mjOnKzOMDII4+lTGge0+IbNi5LMep9TW40WKRkijByR94g4GfoKzek6a5ZSB36k9q3ml24hVUCgcZJ96oIsRHEB6DpnpWZ8SXWy1dgfmI6Z6VoLrkHJwo689awXjK7+URrgZOMUHmfjRt1sCx+Zph39jWTjdF4ZS349K0Xi98pbpnJ3Mf0FZtVOeh/KgItaNsR5YniWQZRm+630NW7MOMIVJbPAHerw1dJNHTTre3QxpHtZpupPqB2p/hm3xId+GYnIA9KD0/7MLZ4o/MK/f6445rY+JbdnsXx8p2nBPOfahPhFVt7WKPpg56cmtRqO6W1GF56cig+bNccwajNGxYEHuOtUYrSXUJG4eQKpYxRjLYA5J9BWm8c2APiCXC43EEA0a8AQwaW88spiaKZCJGkUlmz/CQPxoMG1w2nRWU1tFYP8VGZBGPnZAGIw/oTgn6UTZXn02HVFgjh3Z/b2vyspB6MO4q7qvgW1+KeXR9Xt/h3f8AdyKd0YPv39KJ3Wm2FroCaeL0CNVIO05Y+v0zQZp7w3cSTOSbiM7X9T7+9VJsM+T14yPSoEjWJmRASmeDn0q0NokjBRSOpAPBoFqMLzSeWxbyhghc8Z9au+HQqtcIOgA/E1BcyqxO45YHNWPC8ZlW4lPdsD3oC5XJ+lN2sG6U58q5rolUjBoGOSTjFNKlTnqKkb5hkUg3Y0HFG7kdaeRg5700dDg07ORmgWTSrmaVBm44ybpkRcne2cduTWu0iyMZSSbG/OQM0K0223XEg5Uh2P8AetPa2siAHaCvdlORUxom2j0xAuCqc9eRzWktSAOQc9Mis/psRVFO87ux9P8Aaj0ADKC4YMOwP96o7qDiOE5IDY715hqXm6nqjhGLCPLO3ZRW91tpDEyBguPyrG6jLHZWbQwtmSRvncDGfag8y8VfNqSRL8yxx/qTQ1EwmcAD2q3q7i41S4cnhW2DB7LxVNyVHzdulA9ZMDbEo/zHtW28FWwVDM5y5PGaxFrlnFeoeDLRBComwC3IFButCiMarOQQHwAPQVqrlA1hvUA9DigEaiJEAOAMYxxWghfzLF13DcB1zxQeL/aEnlazBIF5wT+IqpYTyujm1l8uVxxkf3+taD7RNP3lJwTlWJP41jtOm8p/lI4PTrQaCVPjAGkiLSDq4G0j8e9DLvThtLvK7ofXp/vRqWYmJJoyEJHz1R1iG4VWTzkLY520GTuVDv8AslwKrSkqW2Y3AZFaKS2hs4GLHdI3X2FAGUfEkkgDNA9z59hk/f24Jo7oUHwunRoPvEbm/Gs7ppM8ghH3Wb+1amFwBige2D1FRGMZp7nkVzr1FA3BU4FdYc5xXQASAKewG2giPTjrXVJC5xSBVWGaeCrdKCLc3pSqTFKgLLZBJWDLkbiRjgjmi9ivlFRyVxzkVWZirtknk47U5LrYduQRmpjRLQ2x24w3H8vpRD4yNEyXAx6Gsmb/AGHGQAfeom1NtxG4ZxkVQR1fUQ0xAYnisZq93tjmmY/uoy349qITXMszNjgVkfF135UPwaMN7jdJz27UGSjdmfJ/iOTT5CZJQcY4qOE/MpNWoow74waC5psSBg5OFHNbPwjdT3moHY37OMgD61jbs+TbCOPhmOK9K+ya0jTT0lZQXZiQT9aDf2IZgqyEjOOT60aktWSFWBwuaoqAJAwOAD+VX57+P4ZEBUH1JoMb40j8yxlDkhlU8+teNRziG8I4AzgH0r1/xleqbUxhgSykDHevIby3LNKSDlu+OhoNOkmy1wBviZeOelD9Qv2MipndlQCai0S6+I09opDkqOlVL0ZlGfXB9qB8s7S7tx57UNulkaN1jU7mGFxV3K7Ttz0qB3KMrjqvIoLfh20EW9m+8BgA9ietFyuGyOKh07BgV/58t+dWhzmggZyT+lTpyATUMi4OaerEAYoJMCuHg5PSmq2XxXWODg0DXUGubNvQmugjFdGO9AzPuaVO2j1pUBm8nxIxyByf1qk915ZwSMYz1qhfagPPcDOdxqg1wZDg/wDzUxomxiS7Z8iMjino24iTPI60OjIEbSSHaoHNB9U16SaIwWcYijzgyZ5P09KoP6prlvpoKIQ8x/gzn8/SsBd3ct1NNcznMkhyf+1OmyI1PUnqT3qmQcAHoeaCS35YDHNFrVFClmobaIzNxV+dzHEqL99uKBE/EXBPZeBWw0XWbjQtPVkjd4mzgoudp9KytjDtCjrXpHhazikgEdwmYiBuFANs/tKvDchbyxlig6eavzY9yKOya+9zteOYOjjgr0I9qMzaDZf8PlggQKJMDbtBzWFvtEnivLi3srh0WP8AkHAzQS+INat7KEfEt5kr/chQ8t9fQVm59Zint2QWqLMem0khfz71VutOe3mYzM0sjH5mY5J/GqyRBTwO9Bb0eQ211tAyr9at6qgRumARVBP2bo/oavag2+FCTk4oKMEvztH2AzU8SeZOoxkkHjNVo/lOeBV7TU3Tkk9FPFAVtysMCxg8KKej56VAQRSRsHFBZYgrTVHGaYTnmuKxHGOKCQZBzTz03ZqLeO4p4PGaBKATzUjYPpUQJB6c08t3oH4FKmbqVAFuWJmlx13nn8afbxlmVYwXf2qb4GR5pN5CDeeByetFbK2WPAjGPf1qY0Sjn00S6TdxOd0piLA+hHOB+VYc4P0PPSvVLOI7xkfLnBB9K821izax1G6tT/8AblYDjt2/tVA+4H7JcdeRVOQ8jHOBirsgJUCoGQGUcH1xQWdOj6ZqVgHu2ychPlFT6egABI4AzTLZMqXI5ZiaAhp0RaRR6V6HoxWIKCN2ByCcZFYPT50gYM7YrR2viKyiQLIxLDHzYxig3aXjCIqi9u5oRptlJc3V5M+RyAeM1Qh8aWnEbxlkPVgOasp4qtLK3laL5hJz6n8RQZ3XrRUu2UDIHArOXEQDZwBz2oxf61HfXBkA25OTk0MO2UkZUE/4hQVfLyDkcf8AnNWSvm6eshHKkg04Q42rwT+tWLaL/wBOuo8cpITmgD4+Uii2jRZjkc+yj9apRwFycDOePqaM2oNvAsffHJ9aDskfy5qJBuNXD+7OarKnp1oEeRSHTGaft29aay4GaBv8Q71YAxjjI71XXrUuWPQ0HZOSCK4R0AphJBzXQ4JoO7W9qVO/KlQCX1iZbiVVijGHYZOfWnHUbyQcTFB6JxQ28XF1IR/+Q/rV2Bdyg1MaFy0uLoHPxUo//o1S1y3kmHxJJZsYck5J9DRC3i+XA71NPtjiO5d3HI9aoxxX1x1qJ4x5q9at3GxZpPL5QMRz1FRnnbzkjjNBdsEJVh7VGExHtPG2p7LKjrj2p3kl5SQBQQwaelwf2oZj2O7pWj0nw9ZSMuY4mz2lJ5/vVG1MYIU8MOgxR+2Z4o1dVU7RxQaFPA+ky2wc2McB2gAwSHn1PWgF54MsoyS0t0yA4AMo5FK516eNCo3x47ZobJq07LkyfWgivvDWnRrhIQrHoWY/3oHPpFv5m2NcqB/ejrXpmGGyfx61WmzI4wmFHSgG2sJtWULymRgZ6VoLZM6bI2OZGJoXME3Kin5jzgdhRix+e1WPHII4oAWr3H/DbEFDiaV8JjsB1NCBrdyNrCUlh/NXfFNx8TqLInMUI2KR39T+dAzxxk/jQbLT/EKTuIblAjNwrjoTRiIEt7V5srsvetJoWvOskdvdHcpO0N3oNTL0FILlKc45xTwMAUFcJin9BT3wOBXGUhaCueuW61xuDkGpJBzUbdcGgfu9hSptKgBXikXUoPI3tn86u2cLlAeMe5parbmO6kOMAsf1q7aW37FT3I7VMaJTxISEORUk8YxmnRRgRqR2qx5W4ZAqjC3UJivrpSMZfcB7GoE67a0XijTmhkgvI1Oxh5cnHQ9jWedTuyDigt2jkHZnB9TRG2QF884oZEN+GX769vWi1kyh1Bzg9aAva6Wt3tBHznof5aNWemPtELA7lwPqPam6RyBsO0jkH1rTW9wiKisoxnJJ7+1ANPgyKeP4mc7QQDgsQF9qqX3hDT1JWOZgQOOeBWin1KOQKryhQB93HAobd3MbgBXBB4JXjNBkZ9D8nJjbKrjrVS4tJTGQoxjqfStFeOZSV4UA8D1odI38AK42nB9DQZ5IfKySNxJ6k80RSX4PTpJZBh+ie5PSupArSNLMwSFOSx9KF6re/FSKqApCv3FP6mgB3UW5iep9apy2+c5HQdaKSjnrULJ1oAzxMnUcUxSVYMpwQcg0TmjG2h7rgnig9c022bVdDtL9B+0aMbsd8VUnSSF9kiFT70U8Ci4GgWce3MZj5GOa0U+lC9hKtHz79QaDDYzTnXjrRO80O5ttzxqXUdQByKG4YkgjBHUGghK89qY6ZPtUzA9a43zDigg8s0ql2H1pUDfEEJWTn+Y1NaLiFTjtV3xDbghX/wAZBqvZ4CAH1qY0SdtJyoHQZH071bt49yqeRT4IBJH8pBcHA9jVqGMKcjv61RL8BHeW7QyplHXBFeba5pk2lXr28wO3OUfHDL616xbLjBx+NC/FWnxajCI3HI5D45Wg8tj+RsjNEIZGOHB5HUE9ap3kb2F01tcjY38LHow9q5FIVbGeDQbLRr4JtycY656ijkl1ui+VwCTnrWK0+NpiAM5A4Iox5q6dbiS6nOW+5HgFm/2oLxlLFlLE4PXOea6jOEAJ+bPRutZy68TTRcJbRFD2Ynn61Fa+INRmcLFDBjPQKSaDTNl5DndnGOKS6eqxiSQrFCi/MznGPxqi2ty2UG658trlh8saqBj3b0FZ691O5vGBup2k9B/Cv4UBLV9QjuWWG1H/AE8ZyDjlz60FkI/+K55mTz+XrUc7kvQNYgntUUnANdHBPOc1HMx2n0oIJXwKueGtIbW9YitypMIO6Zh/CtRaVpl7rN4ttZxk8/M+OEHqa9f0DQ7fRLBIIEy+Mu56sfWg0Wi28KmOONAFQBVUDoK0h09GQMoIf270P0GyKgOw5NaMKFHsKAOlmr3DBkHIz0796q6l4R0+/jbzINrnpJHwwrQwRLIxcjocZq15fHBzQeR6r4JvrVt1mfiI/wCU4BrK3EEtvIVnieNgcFWGK+gngVuGFDdQ0i2u4ik0KyKT0YZoPC9y+9KvX/8AkrSP/wBNfzNKgwmv2xbTpHA+64OfbNAYoXGRzjFbma18+znXbkFTQMWYUg4+vvUxolR0T70yHqCDR9YQ6h169HHp70Jhj+Gv1YDhvlNGVZo2DIM56iqFgxZGeKpX8gcYBxgUTkVXjMiAlcZoRcqSeB19KAbdaVa6pbtFdxBweh7j3B7VkNR8Jahpc/mxF7iz9QPmX6j/AFr0S1iGMAGi9rFlcdfr3oPM7edNO0yS9aLfLEpMYY8bqxo1a4ublpruRpJHPUnp/tXvNz4W0rU42ju7b5W6hCV/SgNz9jujzbms7+8hJ6A7XA/sKDye9nJhzkD0xRGzv0TTy0QxMRjI7UZ8U/ZZrOj2r3Vm41C2QZcRqRIo9dvcfSsbaRMGaOVXQLztZSOaAgk5clmYsx9TnNN8zD4zzVvTtA1LVZAmmabczgcF1TC/n0rU2P2Wa7cfNcCG2Ged7bj+QoMjE27B9e/rTJWw2Ac4r0u1+yI43XGqYOBgJF/3qKX7I3Sfamq/sSDkmL5qDzRpQAScDAzR/wANeErrXXEtwrwWR6vjDP8AT/vW70z7NtJsZGe6aW7lwcFsADIIyB681pVtktYvKhXABJCjtkk4+nNAN0zTLPSbUQWUKxoOOnJ9896MabYNcTqz5x9Kfptg1zKHZTjr0rV2losKgBcd6B1tAsKBVHapJztQkntUrDavtVGctLPHAOrHLewoCFqoWFeOozUuK6vCjFcOaDvWmlAenFdz2rtA3afWlXcilQYO1A8uT/KaAuMIMUqVTGibD7v9/H/m/wBaLfwrSpVQ+2PysP8AGP0qk4HmSDAxgUqVBIoAQYohadaVKgJw/fH0ohD1FKlQXI+1TSWdrLETJbQuc9WjBpUqBrKsahUUKoxgKMAU09BSpUHVA2iqNx+9alSoKsoGTx61VwC3IzyKVKg0FgAFXAA4FExxjFKlQKb7lD7T/wCqt/lpUqAwvSudzSpUCHU109KVKgVKlSoP/9k="/>
          <p:cNvSpPr>
            <a:spLocks noChangeAspect="1" noChangeArrowheads="1"/>
          </p:cNvSpPr>
          <p:nvPr/>
        </p:nvSpPr>
        <p:spPr bwMode="auto">
          <a:xfrm>
            <a:off x="63500" y="-1117600"/>
            <a:ext cx="1990725" cy="2305050"/>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16390" name="Picture 6" descr="http://www.artyfactory.com/art_appreciation/animals_in_art/pablo_picasso/picasso.jpg"/>
          <p:cNvPicPr>
            <a:picLocks noChangeAspect="1" noChangeArrowheads="1"/>
          </p:cNvPicPr>
          <p:nvPr/>
        </p:nvPicPr>
        <p:blipFill>
          <a:blip r:embed="rId2"/>
          <a:srcRect/>
          <a:stretch>
            <a:fillRect/>
          </a:stretch>
        </p:blipFill>
        <p:spPr bwMode="auto">
          <a:xfrm>
            <a:off x="539552" y="764704"/>
            <a:ext cx="4240939" cy="4863827"/>
          </a:xfrm>
          <a:prstGeom prst="rect">
            <a:avLst/>
          </a:prstGeom>
          <a:noFill/>
        </p:spPr>
      </p:pic>
      <p:sp>
        <p:nvSpPr>
          <p:cNvPr id="5" name="TextBox 4"/>
          <p:cNvSpPr txBox="1"/>
          <p:nvPr/>
        </p:nvSpPr>
        <p:spPr>
          <a:xfrm>
            <a:off x="4788024" y="1844824"/>
            <a:ext cx="4355976" cy="3416320"/>
          </a:xfrm>
          <a:prstGeom prst="rect">
            <a:avLst/>
          </a:prstGeom>
          <a:noFill/>
        </p:spPr>
        <p:txBody>
          <a:bodyPr wrap="square" rtlCol="0">
            <a:spAutoFit/>
          </a:bodyPr>
          <a:lstStyle/>
          <a:p>
            <a:pPr algn="ctr"/>
            <a:r>
              <a:rPr lang="en-AU" sz="8000" dirty="0" smtClean="0">
                <a:solidFill>
                  <a:schemeClr val="bg1"/>
                </a:solidFill>
                <a:latin typeface="Broadway" pitchFamily="82" charset="0"/>
              </a:rPr>
              <a:t>Pablo Picasso</a:t>
            </a:r>
          </a:p>
          <a:p>
            <a:pPr algn="ctr"/>
            <a:endParaRPr lang="en-AU" sz="2800" dirty="0" smtClean="0">
              <a:solidFill>
                <a:schemeClr val="bg1"/>
              </a:solidFill>
            </a:endParaRPr>
          </a:p>
          <a:p>
            <a:pPr algn="ctr"/>
            <a:r>
              <a:rPr lang="en-AU" sz="2800" dirty="0" smtClean="0">
                <a:solidFill>
                  <a:schemeClr val="bg1"/>
                </a:solidFill>
              </a:rPr>
              <a:t>1881-1973</a:t>
            </a:r>
            <a:endParaRPr lang="en-AU" sz="28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10026"/>
            <a:ext cx="8532440" cy="6401753"/>
          </a:xfrm>
          <a:prstGeom prst="rect">
            <a:avLst/>
          </a:prstGeom>
          <a:noFill/>
        </p:spPr>
        <p:txBody>
          <a:bodyPr wrap="square" rtlCol="0">
            <a:spAutoFit/>
          </a:bodyPr>
          <a:lstStyle/>
          <a:p>
            <a:pPr algn="ctr"/>
            <a:r>
              <a:rPr lang="en-AU" sz="6600" dirty="0" smtClean="0">
                <a:solidFill>
                  <a:srgbClr val="7030A0"/>
                </a:solidFill>
                <a:latin typeface="Broadway" pitchFamily="82" charset="0"/>
              </a:rPr>
              <a:t>The Facts</a:t>
            </a:r>
          </a:p>
          <a:p>
            <a:endParaRPr lang="en-AU" sz="2800" dirty="0">
              <a:solidFill>
                <a:schemeClr val="bg1"/>
              </a:solidFill>
            </a:endParaRPr>
          </a:p>
          <a:p>
            <a:pPr algn="ctr"/>
            <a:r>
              <a:rPr lang="en-AU" sz="2800" dirty="0" smtClean="0">
                <a:solidFill>
                  <a:schemeClr val="bg1"/>
                </a:solidFill>
              </a:rPr>
              <a:t>Pablo Picasso was born more than 120 years ago (1881) in Malaga, Spain.</a:t>
            </a:r>
          </a:p>
          <a:p>
            <a:pPr algn="ctr"/>
            <a:endParaRPr lang="en-AU" sz="2800" dirty="0" smtClean="0">
              <a:solidFill>
                <a:schemeClr val="bg1"/>
              </a:solidFill>
            </a:endParaRPr>
          </a:p>
          <a:p>
            <a:pPr algn="ctr"/>
            <a:r>
              <a:rPr lang="en-AU" sz="2800" dirty="0" smtClean="0">
                <a:solidFill>
                  <a:schemeClr val="bg1"/>
                </a:solidFill>
              </a:rPr>
              <a:t>He is famous for being the co-founder of </a:t>
            </a:r>
            <a:r>
              <a:rPr lang="en-AU" sz="2800" dirty="0" smtClean="0">
                <a:solidFill>
                  <a:schemeClr val="bg1"/>
                </a:solidFill>
                <a:hlinkClick r:id="rId2" tooltip="Explanation from Wikipedia"/>
              </a:rPr>
              <a:t>Cubism</a:t>
            </a:r>
            <a:r>
              <a:rPr lang="en-AU" sz="2800" dirty="0" smtClean="0">
                <a:solidFill>
                  <a:schemeClr val="bg1"/>
                </a:solidFill>
              </a:rPr>
              <a:t> which is a style of painting where objects of the painting subject are broken up and re-painted in an abstract form.</a:t>
            </a:r>
          </a:p>
          <a:p>
            <a:pPr algn="ctr"/>
            <a:endParaRPr lang="en-AU" sz="2800" dirty="0" smtClean="0">
              <a:solidFill>
                <a:schemeClr val="bg1"/>
              </a:solidFill>
            </a:endParaRPr>
          </a:p>
          <a:p>
            <a:pPr algn="ctr"/>
            <a:r>
              <a:rPr lang="en-AU" sz="2800" dirty="0" smtClean="0">
                <a:solidFill>
                  <a:schemeClr val="bg1"/>
                </a:solidFill>
              </a:rPr>
              <a:t>When Pablo was age 7 his father (who was also a painter) gave him artistic training in figure drawing and oil painting.</a:t>
            </a:r>
          </a:p>
          <a:p>
            <a:pPr algn="ctr"/>
            <a:endParaRPr lang="en-AU" dirty="0" smtClean="0">
              <a:solidFill>
                <a:schemeClr val="bg1"/>
              </a:solidFill>
            </a:endParaRPr>
          </a:p>
          <a:p>
            <a:endParaRPr lang="en-AU"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0"/>
            <a:ext cx="8424936" cy="6494085"/>
          </a:xfrm>
          <a:prstGeom prst="rect">
            <a:avLst/>
          </a:prstGeom>
        </p:spPr>
        <p:txBody>
          <a:bodyPr wrap="square">
            <a:spAutoFit/>
          </a:bodyPr>
          <a:lstStyle/>
          <a:p>
            <a:pPr algn="ctr"/>
            <a:r>
              <a:rPr lang="en-AU" sz="3200" dirty="0" smtClean="0">
                <a:solidFill>
                  <a:schemeClr val="bg1"/>
                </a:solidFill>
              </a:rPr>
              <a:t>Later on Pablo studied art in Madrid and then went to Paris when he was about 19. In 1900 Paris was considered the art capital of Europe.</a:t>
            </a:r>
          </a:p>
          <a:p>
            <a:pPr algn="ctr"/>
            <a:endParaRPr lang="en-AU" sz="3200" dirty="0" smtClean="0">
              <a:solidFill>
                <a:schemeClr val="bg1"/>
              </a:solidFill>
            </a:endParaRPr>
          </a:p>
          <a:p>
            <a:pPr algn="ctr"/>
            <a:r>
              <a:rPr lang="en-AU" sz="3200" dirty="0" smtClean="0">
                <a:solidFill>
                  <a:schemeClr val="bg1"/>
                </a:solidFill>
              </a:rPr>
              <a:t>Picasso's work is divided into periods - </a:t>
            </a:r>
            <a:r>
              <a:rPr lang="en-AU" sz="3200" dirty="0" smtClean="0">
                <a:solidFill>
                  <a:schemeClr val="tx2">
                    <a:lumMod val="60000"/>
                    <a:lumOff val="40000"/>
                  </a:schemeClr>
                </a:solidFill>
              </a:rPr>
              <a:t>The Blue Period (1901-1904)</a:t>
            </a:r>
            <a:r>
              <a:rPr lang="en-AU" sz="3200" dirty="0" smtClean="0">
                <a:solidFill>
                  <a:schemeClr val="bg1"/>
                </a:solidFill>
              </a:rPr>
              <a:t>, which were sad looking paintings using blue and blue-green colours.</a:t>
            </a:r>
            <a:br>
              <a:rPr lang="en-AU" sz="3200" dirty="0" smtClean="0">
                <a:solidFill>
                  <a:schemeClr val="bg1"/>
                </a:solidFill>
              </a:rPr>
            </a:br>
            <a:endParaRPr lang="en-AU" sz="3200" dirty="0" smtClean="0">
              <a:solidFill>
                <a:schemeClr val="bg1"/>
              </a:solidFill>
            </a:endParaRPr>
          </a:p>
          <a:p>
            <a:pPr algn="ctr"/>
            <a:r>
              <a:rPr lang="en-AU" sz="3200" dirty="0" smtClean="0">
                <a:solidFill>
                  <a:schemeClr val="accent2">
                    <a:lumMod val="75000"/>
                  </a:schemeClr>
                </a:solidFill>
              </a:rPr>
              <a:t>The Rose Period (1905-1907), </a:t>
            </a:r>
            <a:r>
              <a:rPr lang="en-AU" sz="3200" dirty="0" smtClean="0">
                <a:solidFill>
                  <a:schemeClr val="bg1"/>
                </a:solidFill>
              </a:rPr>
              <a:t>which was a more happy style with orange and pink colours. </a:t>
            </a:r>
          </a:p>
          <a:p>
            <a:pPr algn="ctr"/>
            <a:endParaRPr lang="en-AU" sz="3200" dirty="0" smtClean="0">
              <a:solidFill>
                <a:schemeClr val="bg1"/>
              </a:solidFill>
            </a:endParaRPr>
          </a:p>
          <a:p>
            <a:pPr algn="ctr"/>
            <a:r>
              <a:rPr lang="en-AU" sz="3200" dirty="0" smtClean="0">
                <a:solidFill>
                  <a:schemeClr val="bg1"/>
                </a:solidFill>
              </a:rPr>
              <a:t>The African-influenced Period (1908-1909) and The Cubism Period (1909- 1919)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04664"/>
            <a:ext cx="7920880" cy="1908215"/>
          </a:xfrm>
          <a:prstGeom prst="rect">
            <a:avLst/>
          </a:prstGeom>
        </p:spPr>
        <p:txBody>
          <a:bodyPr wrap="square">
            <a:spAutoFit/>
          </a:bodyPr>
          <a:lstStyle/>
          <a:p>
            <a:r>
              <a:rPr lang="en-AU" sz="3200" dirty="0" smtClean="0">
                <a:solidFill>
                  <a:schemeClr val="bg1"/>
                </a:solidFill>
              </a:rPr>
              <a:t>Some of his paintings are amongst the most expensive in the world.</a:t>
            </a:r>
          </a:p>
          <a:p>
            <a:endParaRPr lang="en-AU" dirty="0">
              <a:solidFill>
                <a:schemeClr val="bg1"/>
              </a:solidFill>
            </a:endParaRPr>
          </a:p>
          <a:p>
            <a:endParaRPr lang="en-AU" dirty="0">
              <a:solidFill>
                <a:schemeClr val="bg1"/>
              </a:solidFill>
            </a:endParaRPr>
          </a:p>
          <a:p>
            <a:endParaRPr lang="en-AU" dirty="0">
              <a:solidFill>
                <a:schemeClr val="bg1"/>
              </a:solidFill>
            </a:endParaRPr>
          </a:p>
        </p:txBody>
      </p:sp>
      <p:sp>
        <p:nvSpPr>
          <p:cNvPr id="4" name="Rectangle 3"/>
          <p:cNvSpPr/>
          <p:nvPr/>
        </p:nvSpPr>
        <p:spPr>
          <a:xfrm>
            <a:off x="1907704" y="5373216"/>
            <a:ext cx="3816424" cy="646331"/>
          </a:xfrm>
          <a:prstGeom prst="rect">
            <a:avLst/>
          </a:prstGeom>
        </p:spPr>
        <p:txBody>
          <a:bodyPr wrap="square">
            <a:spAutoFit/>
          </a:bodyPr>
          <a:lstStyle/>
          <a:p>
            <a:r>
              <a:rPr lang="en-AU" dirty="0" smtClean="0">
                <a:solidFill>
                  <a:schemeClr val="bg1"/>
                </a:solidFill>
                <a:hlinkClick r:id="rId2"/>
              </a:rPr>
              <a:t>http</a:t>
            </a:r>
            <a:r>
              <a:rPr lang="en-AU" dirty="0" smtClean="0">
                <a:solidFill>
                  <a:schemeClr val="bg1"/>
                </a:solidFill>
                <a:hlinkClick r:id="rId2"/>
              </a:rPr>
              <a:t>://www.picassohead.com/</a:t>
            </a:r>
            <a:endParaRPr lang="en-AU" dirty="0" smtClean="0">
              <a:solidFill>
                <a:schemeClr val="bg1"/>
              </a:solidFill>
            </a:endParaRPr>
          </a:p>
          <a:p>
            <a:endParaRPr lang="en-AU" dirty="0">
              <a:solidFill>
                <a:schemeClr val="bg1"/>
              </a:solidFill>
            </a:endParaRPr>
          </a:p>
        </p:txBody>
      </p:sp>
      <p:sp>
        <p:nvSpPr>
          <p:cNvPr id="6" name="Rectangle 5"/>
          <p:cNvSpPr/>
          <p:nvPr/>
        </p:nvSpPr>
        <p:spPr>
          <a:xfrm>
            <a:off x="1547664" y="3212976"/>
            <a:ext cx="5238328" cy="369332"/>
          </a:xfrm>
          <a:prstGeom prst="rect">
            <a:avLst/>
          </a:prstGeom>
        </p:spPr>
        <p:txBody>
          <a:bodyPr wrap="square">
            <a:spAutoFit/>
          </a:bodyPr>
          <a:lstStyle/>
          <a:p>
            <a:r>
              <a:rPr lang="en-AU" dirty="0" smtClean="0">
                <a:solidFill>
                  <a:schemeClr val="bg1"/>
                </a:solidFill>
              </a:rPr>
              <a:t>http://</a:t>
            </a:r>
            <a:r>
              <a:rPr lang="en-AU" dirty="0" smtClean="0">
                <a:solidFill>
                  <a:schemeClr val="bg1"/>
                </a:solidFill>
                <a:hlinkClick r:id="rId3"/>
              </a:rPr>
              <a:t>www.youtube.com/watch?v=fjoWCdzhuFI</a:t>
            </a:r>
            <a:endParaRPr lang="en-AU" dirty="0"/>
          </a:p>
        </p:txBody>
      </p:sp>
      <p:sp>
        <p:nvSpPr>
          <p:cNvPr id="7" name="TextBox 6"/>
          <p:cNvSpPr txBox="1"/>
          <p:nvPr/>
        </p:nvSpPr>
        <p:spPr>
          <a:xfrm>
            <a:off x="1043608" y="2492896"/>
            <a:ext cx="1663661" cy="369332"/>
          </a:xfrm>
          <a:prstGeom prst="rect">
            <a:avLst/>
          </a:prstGeom>
          <a:noFill/>
        </p:spPr>
        <p:txBody>
          <a:bodyPr wrap="none" rtlCol="0">
            <a:spAutoFit/>
          </a:bodyPr>
          <a:lstStyle/>
          <a:p>
            <a:r>
              <a:rPr lang="en-AU" dirty="0" smtClean="0">
                <a:solidFill>
                  <a:schemeClr val="bg1">
                    <a:lumMod val="95000"/>
                  </a:schemeClr>
                </a:solidFill>
                <a:latin typeface="Arial" pitchFamily="34" charset="0"/>
                <a:cs typeface="Arial" pitchFamily="34" charset="0"/>
              </a:rPr>
              <a:t>Watch this clip</a:t>
            </a:r>
            <a:endParaRPr lang="en-AU" dirty="0">
              <a:solidFill>
                <a:schemeClr val="bg1">
                  <a:lumMod val="95000"/>
                </a:schemeClr>
              </a:solidFill>
              <a:latin typeface="Arial" pitchFamily="34" charset="0"/>
              <a:cs typeface="Arial" pitchFamily="34" charset="0"/>
            </a:endParaRPr>
          </a:p>
        </p:txBody>
      </p:sp>
      <p:sp>
        <p:nvSpPr>
          <p:cNvPr id="8" name="TextBox 7"/>
          <p:cNvSpPr txBox="1"/>
          <p:nvPr/>
        </p:nvSpPr>
        <p:spPr>
          <a:xfrm>
            <a:off x="827584" y="4797152"/>
            <a:ext cx="2198038" cy="369332"/>
          </a:xfrm>
          <a:prstGeom prst="rect">
            <a:avLst/>
          </a:prstGeom>
          <a:noFill/>
        </p:spPr>
        <p:txBody>
          <a:bodyPr wrap="none" rtlCol="0">
            <a:spAutoFit/>
          </a:bodyPr>
          <a:lstStyle/>
          <a:p>
            <a:r>
              <a:rPr lang="en-AU" dirty="0" smtClean="0">
                <a:solidFill>
                  <a:schemeClr val="bg1"/>
                </a:solidFill>
                <a:latin typeface="Arial" pitchFamily="34" charset="0"/>
                <a:cs typeface="Arial" pitchFamily="34" charset="0"/>
              </a:rPr>
              <a:t>Make your Picasso </a:t>
            </a:r>
            <a:endParaRPr lang="en-AU"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179512" y="1196752"/>
            <a:ext cx="8748464" cy="5940088"/>
          </a:xfrm>
          <a:prstGeom prst="rect">
            <a:avLst/>
          </a:prstGeom>
        </p:spPr>
        <p:txBody>
          <a:bodyPr wrap="square">
            <a:spAutoFit/>
          </a:bodyPr>
          <a:lstStyle/>
          <a:p>
            <a:r>
              <a:rPr lang="en-AU" dirty="0" smtClean="0">
                <a:solidFill>
                  <a:schemeClr val="bg1">
                    <a:lumMod val="95000"/>
                  </a:schemeClr>
                </a:solidFill>
              </a:rPr>
              <a:t>		   </a:t>
            </a:r>
            <a:r>
              <a:rPr lang="en-AU" sz="2400" dirty="0" smtClean="0">
                <a:solidFill>
                  <a:schemeClr val="bg1">
                    <a:lumMod val="95000"/>
                  </a:schemeClr>
                </a:solidFill>
              </a:rPr>
              <a:t>Make a </a:t>
            </a:r>
            <a:r>
              <a:rPr lang="en-AU" sz="2400" dirty="0" smtClean="0">
                <a:solidFill>
                  <a:schemeClr val="bg1">
                    <a:lumMod val="95000"/>
                  </a:schemeClr>
                </a:solidFill>
              </a:rPr>
              <a:t>sketch in yellow chalk of a person without </a:t>
            </a:r>
            <a:r>
              <a:rPr lang="en-AU" sz="2400" dirty="0" smtClean="0">
                <a:solidFill>
                  <a:schemeClr val="bg1">
                    <a:lumMod val="95000"/>
                  </a:schemeClr>
                </a:solidFill>
              </a:rPr>
              <a:t>		    </a:t>
            </a:r>
            <a:r>
              <a:rPr lang="en-AU" sz="2400" dirty="0" smtClean="0">
                <a:solidFill>
                  <a:schemeClr val="bg1">
                    <a:lumMod val="95000"/>
                  </a:schemeClr>
                </a:solidFill>
              </a:rPr>
              <a:t> </a:t>
            </a:r>
            <a:r>
              <a:rPr lang="en-AU" sz="2400" dirty="0" smtClean="0">
                <a:solidFill>
                  <a:schemeClr val="bg1">
                    <a:lumMod val="95000"/>
                  </a:schemeClr>
                </a:solidFill>
              </a:rPr>
              <a:t>           </a:t>
            </a:r>
            <a:r>
              <a:rPr lang="en-AU" sz="2400" dirty="0" smtClean="0">
                <a:solidFill>
                  <a:schemeClr val="bg1">
                    <a:lumMod val="95000"/>
                  </a:schemeClr>
                </a:solidFill>
              </a:rPr>
              <a:t>looking </a:t>
            </a:r>
            <a:r>
              <a:rPr lang="en-AU" sz="2400" dirty="0" smtClean="0">
                <a:solidFill>
                  <a:schemeClr val="bg1">
                    <a:lumMod val="95000"/>
                  </a:schemeClr>
                </a:solidFill>
              </a:rPr>
              <a:t>at the paper. Be sure to use large sweeping </a:t>
            </a:r>
            <a:r>
              <a:rPr lang="en-AU" sz="2400" dirty="0" smtClean="0">
                <a:solidFill>
                  <a:schemeClr val="bg1">
                    <a:lumMod val="95000"/>
                  </a:schemeClr>
                </a:solidFill>
              </a:rPr>
              <a:t>      	                arm </a:t>
            </a:r>
            <a:r>
              <a:rPr lang="en-AU" sz="2400" dirty="0" smtClean="0">
                <a:solidFill>
                  <a:schemeClr val="bg1">
                    <a:lumMod val="95000"/>
                  </a:schemeClr>
                </a:solidFill>
              </a:rPr>
              <a:t>movements to </a:t>
            </a:r>
            <a:r>
              <a:rPr lang="en-AU" sz="2400" dirty="0" smtClean="0">
                <a:solidFill>
                  <a:schemeClr val="bg1">
                    <a:lumMod val="95000"/>
                  </a:schemeClr>
                </a:solidFill>
              </a:rPr>
              <a:t>fill </a:t>
            </a:r>
            <a:r>
              <a:rPr lang="en-AU" sz="2400" dirty="0" smtClean="0">
                <a:solidFill>
                  <a:schemeClr val="bg1">
                    <a:lumMod val="95000"/>
                  </a:schemeClr>
                </a:solidFill>
              </a:rPr>
              <a:t>up the page. </a:t>
            </a:r>
            <a:endParaRPr lang="en-AU" sz="2400" dirty="0" smtClean="0">
              <a:solidFill>
                <a:schemeClr val="bg1">
                  <a:lumMod val="95000"/>
                </a:schemeClr>
              </a:solidFill>
            </a:endParaRPr>
          </a:p>
          <a:p>
            <a:r>
              <a:rPr lang="en-AU" dirty="0" smtClean="0">
                <a:solidFill>
                  <a:schemeClr val="bg1">
                    <a:lumMod val="95000"/>
                  </a:schemeClr>
                </a:solidFill>
              </a:rPr>
              <a:t>                                      NB use </a:t>
            </a:r>
            <a:r>
              <a:rPr lang="en-AU" dirty="0" smtClean="0">
                <a:solidFill>
                  <a:schemeClr val="bg1">
                    <a:lumMod val="95000"/>
                  </a:schemeClr>
                </a:solidFill>
              </a:rPr>
              <a:t>yellow chalk because it easy to paint the construction lines</a:t>
            </a:r>
            <a:r>
              <a:rPr lang="en-AU" sz="2400" dirty="0" smtClean="0">
                <a:solidFill>
                  <a:schemeClr val="bg1">
                    <a:lumMod val="95000"/>
                  </a:schemeClr>
                </a:solidFill>
              </a:rPr>
              <a:t>.</a:t>
            </a:r>
          </a:p>
          <a:p>
            <a:endParaRPr lang="en-AU" sz="1000" dirty="0" smtClean="0">
              <a:solidFill>
                <a:schemeClr val="bg1">
                  <a:lumMod val="95000"/>
                </a:schemeClr>
              </a:solidFill>
            </a:endParaRPr>
          </a:p>
          <a:p>
            <a:r>
              <a:rPr lang="en-AU" sz="2400" dirty="0" smtClean="0">
                <a:solidFill>
                  <a:schemeClr val="bg1">
                    <a:lumMod val="95000"/>
                  </a:schemeClr>
                </a:solidFill>
              </a:rPr>
              <a:t>Have </a:t>
            </a:r>
            <a:r>
              <a:rPr lang="en-AU" sz="2400" dirty="0" smtClean="0">
                <a:solidFill>
                  <a:schemeClr val="bg1">
                    <a:lumMod val="95000"/>
                  </a:schemeClr>
                </a:solidFill>
              </a:rPr>
              <a:t>the children sketch a friend without looking at their paper. Really encourage them not to look as it is heaps of fun to see the finished portrait </a:t>
            </a:r>
          </a:p>
          <a:p>
            <a:endParaRPr lang="en-AU" sz="1000" dirty="0" smtClean="0">
              <a:solidFill>
                <a:schemeClr val="bg1">
                  <a:lumMod val="95000"/>
                </a:schemeClr>
              </a:solidFill>
            </a:endParaRPr>
          </a:p>
          <a:p>
            <a:r>
              <a:rPr lang="en-AU" sz="2400" dirty="0" smtClean="0">
                <a:solidFill>
                  <a:schemeClr val="bg1">
                    <a:lumMod val="95000"/>
                  </a:schemeClr>
                </a:solidFill>
              </a:rPr>
              <a:t>Alter a few lines to make the sketch as 'unrealistic' </a:t>
            </a:r>
            <a:endParaRPr lang="en-AU" sz="2400" dirty="0" smtClean="0">
              <a:solidFill>
                <a:schemeClr val="bg1">
                  <a:lumMod val="95000"/>
                </a:schemeClr>
              </a:solidFill>
            </a:endParaRPr>
          </a:p>
          <a:p>
            <a:r>
              <a:rPr lang="en-AU" sz="2400" dirty="0" smtClean="0">
                <a:solidFill>
                  <a:schemeClr val="bg1">
                    <a:lumMod val="95000"/>
                  </a:schemeClr>
                </a:solidFill>
              </a:rPr>
              <a:t>as </a:t>
            </a:r>
            <a:r>
              <a:rPr lang="en-AU" sz="2400" dirty="0" smtClean="0">
                <a:solidFill>
                  <a:schemeClr val="bg1">
                    <a:lumMod val="95000"/>
                  </a:schemeClr>
                </a:solidFill>
              </a:rPr>
              <a:t>possible.</a:t>
            </a:r>
          </a:p>
          <a:p>
            <a:endParaRPr lang="en-AU" sz="1000" dirty="0">
              <a:solidFill>
                <a:schemeClr val="bg1">
                  <a:lumMod val="95000"/>
                </a:schemeClr>
              </a:solidFill>
            </a:endParaRPr>
          </a:p>
          <a:p>
            <a:r>
              <a:rPr lang="en-AU" sz="2400" dirty="0" smtClean="0">
                <a:solidFill>
                  <a:schemeClr val="bg1">
                    <a:lumMod val="95000"/>
                  </a:schemeClr>
                </a:solidFill>
              </a:rPr>
              <a:t>Paint the sketch with tones only </a:t>
            </a:r>
            <a:r>
              <a:rPr lang="en-AU" sz="2400" dirty="0" err="1" smtClean="0">
                <a:solidFill>
                  <a:schemeClr val="bg1">
                    <a:lumMod val="95000"/>
                  </a:schemeClr>
                </a:solidFill>
              </a:rPr>
              <a:t>ie</a:t>
            </a:r>
            <a:r>
              <a:rPr lang="en-AU" sz="2400" dirty="0" smtClean="0">
                <a:solidFill>
                  <a:schemeClr val="bg1">
                    <a:lumMod val="95000"/>
                  </a:schemeClr>
                </a:solidFill>
              </a:rPr>
              <a:t> colours </a:t>
            </a:r>
            <a:r>
              <a:rPr lang="en-AU" sz="2400" dirty="0" smtClean="0">
                <a:solidFill>
                  <a:schemeClr val="bg1">
                    <a:lumMod val="95000"/>
                  </a:schemeClr>
                </a:solidFill>
              </a:rPr>
              <a:t> mixed </a:t>
            </a:r>
          </a:p>
          <a:p>
            <a:r>
              <a:rPr lang="en-AU" sz="2400" dirty="0" smtClean="0">
                <a:solidFill>
                  <a:schemeClr val="bg1">
                    <a:lumMod val="95000"/>
                  </a:schemeClr>
                </a:solidFill>
              </a:rPr>
              <a:t>with grey.</a:t>
            </a:r>
            <a:endParaRPr lang="en-AU" sz="2400" dirty="0" smtClean="0">
              <a:solidFill>
                <a:schemeClr val="bg1">
                  <a:lumMod val="95000"/>
                </a:schemeClr>
              </a:solidFill>
            </a:endParaRPr>
          </a:p>
          <a:p>
            <a:endParaRPr lang="en-AU" sz="1000" dirty="0">
              <a:solidFill>
                <a:schemeClr val="bg1">
                  <a:lumMod val="95000"/>
                </a:schemeClr>
              </a:solidFill>
            </a:endParaRPr>
          </a:p>
          <a:p>
            <a:r>
              <a:rPr lang="en-AU" sz="2400" dirty="0" smtClean="0">
                <a:solidFill>
                  <a:schemeClr val="bg1">
                    <a:lumMod val="95000"/>
                  </a:schemeClr>
                </a:solidFill>
              </a:rPr>
              <a:t>Once dry outline in black paint with a thin brush</a:t>
            </a:r>
            <a:r>
              <a:rPr lang="en-AU" sz="2400" dirty="0" smtClean="0">
                <a:solidFill>
                  <a:schemeClr val="bg1">
                    <a:lumMod val="95000"/>
                  </a:schemeClr>
                </a:solidFill>
              </a:rPr>
              <a:t>.</a:t>
            </a:r>
          </a:p>
          <a:p>
            <a:endParaRPr lang="en-AU" sz="1000" dirty="0" smtClean="0">
              <a:solidFill>
                <a:schemeClr val="bg1">
                  <a:lumMod val="95000"/>
                </a:schemeClr>
              </a:solidFill>
            </a:endParaRPr>
          </a:p>
          <a:p>
            <a:r>
              <a:rPr lang="en-AU" sz="2400" dirty="0" smtClean="0">
                <a:solidFill>
                  <a:schemeClr val="bg1">
                    <a:lumMod val="95000"/>
                  </a:schemeClr>
                </a:solidFill>
              </a:rPr>
              <a:t>Now you hav</a:t>
            </a:r>
            <a:r>
              <a:rPr lang="en-AU" sz="2400" dirty="0" smtClean="0">
                <a:solidFill>
                  <a:schemeClr val="bg1">
                    <a:lumMod val="95000"/>
                  </a:schemeClr>
                </a:solidFill>
              </a:rPr>
              <a:t>e your own Picasso!</a:t>
            </a:r>
            <a:endParaRPr lang="en-AU" sz="2400" dirty="0">
              <a:solidFill>
                <a:schemeClr val="bg1">
                  <a:lumMod val="95000"/>
                </a:schemeClr>
              </a:solidFill>
            </a:endParaRPr>
          </a:p>
          <a:p>
            <a:endParaRPr lang="en-AU" dirty="0"/>
          </a:p>
        </p:txBody>
      </p:sp>
      <p:pic>
        <p:nvPicPr>
          <p:cNvPr id="18436" name="Picture 4" descr="online art school"/>
          <p:cNvPicPr>
            <a:picLocks noChangeAspect="1" noChangeArrowheads="1"/>
          </p:cNvPicPr>
          <p:nvPr/>
        </p:nvPicPr>
        <p:blipFill>
          <a:blip r:embed="rId2"/>
          <a:srcRect/>
          <a:stretch>
            <a:fillRect/>
          </a:stretch>
        </p:blipFill>
        <p:spPr bwMode="auto">
          <a:xfrm>
            <a:off x="6660232" y="3655497"/>
            <a:ext cx="2165874" cy="2835329"/>
          </a:xfrm>
          <a:prstGeom prst="rect">
            <a:avLst/>
          </a:prstGeom>
          <a:noFill/>
        </p:spPr>
      </p:pic>
      <p:pic>
        <p:nvPicPr>
          <p:cNvPr id="18438" name="Picture 6" descr="online art school"/>
          <p:cNvPicPr>
            <a:picLocks noChangeAspect="1" noChangeArrowheads="1"/>
          </p:cNvPicPr>
          <p:nvPr/>
        </p:nvPicPr>
        <p:blipFill>
          <a:blip r:embed="rId3"/>
          <a:srcRect/>
          <a:stretch>
            <a:fillRect/>
          </a:stretch>
        </p:blipFill>
        <p:spPr bwMode="auto">
          <a:xfrm>
            <a:off x="395536" y="476672"/>
            <a:ext cx="1702743" cy="2291544"/>
          </a:xfrm>
          <a:prstGeom prst="rect">
            <a:avLst/>
          </a:prstGeom>
          <a:noFill/>
        </p:spPr>
      </p:pic>
      <p:sp>
        <p:nvSpPr>
          <p:cNvPr id="5" name="TextBox 4"/>
          <p:cNvSpPr txBox="1"/>
          <p:nvPr/>
        </p:nvSpPr>
        <p:spPr>
          <a:xfrm>
            <a:off x="2195736" y="188640"/>
            <a:ext cx="4799584" cy="1107996"/>
          </a:xfrm>
          <a:prstGeom prst="rect">
            <a:avLst/>
          </a:prstGeom>
          <a:noFill/>
        </p:spPr>
        <p:txBody>
          <a:bodyPr wrap="none" rtlCol="0">
            <a:spAutoFit/>
          </a:bodyPr>
          <a:lstStyle/>
          <a:p>
            <a:r>
              <a:rPr lang="en-AU" sz="6600" dirty="0" smtClean="0">
                <a:solidFill>
                  <a:srgbClr val="7030A0"/>
                </a:solidFill>
                <a:latin typeface="Broadway" pitchFamily="82" charset="0"/>
              </a:rPr>
              <a:t>Your Turn</a:t>
            </a:r>
            <a:endParaRPr lang="en-AU" sz="6600" dirty="0">
              <a:solidFill>
                <a:srgbClr val="7030A0"/>
              </a:solidFill>
              <a:latin typeface="Broadway" pitchFamily="82"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62&quot;/&gt;&lt;/object&gt;&lt;object type=&quot;3&quot; unique_id=&quot;10007&quot;&gt;&lt;property id=&quot;20148&quot; value=&quot;5&quot;/&gt;&lt;property id=&quot;20300&quot; value=&quot;Slide 4&quot;/&gt;&lt;property id=&quot;20307&quot; value=&quot;258&quot;/&gt;&lt;/object&gt;&lt;object type=&quot;3&quot; unique_id=&quot;10008&quot;&gt;&lt;property id=&quot;20148&quot; value=&quot;5&quot;/&gt;&lt;property id=&quot;20300&quot; value=&quot;Slide 5&quot;/&gt;&lt;property id=&quot;20307&quot; value=&quot;259&quot;/&gt;&lt;/object&gt;&lt;object type=&quot;3&quot; unique_id=&quot;10009&quot;&gt;&lt;property id=&quot;20148&quot; value=&quot;5&quot;/&gt;&lt;property id=&quot;20300&quot; value=&quot;Slide 7&quot;/&gt;&lt;property id=&quot;20307&quot; value=&quot;260&quot;/&gt;&lt;/object&gt;&lt;object type=&quot;3&quot; unique_id=&quot;10010&quot;&gt;&lt;property id=&quot;20148&quot; value=&quot;5&quot;/&gt;&lt;property id=&quot;20300&quot; value=&quot;Slide 8&quot;/&gt;&lt;property id=&quot;20307&quot; value=&quot;261&quot;/&gt;&lt;/object&gt;&lt;object type=&quot;3&quot; unique_id=&quot;10020&quot;&gt;&lt;property id=&quot;20148&quot; value=&quot;5&quot;/&gt;&lt;property id=&quot;20300&quot; value=&quot;Slide 6&quot;/&gt;&lt;property id=&quot;20307&quot; value=&quot;263&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184</Words>
  <Application>Microsoft Office PowerPoint</Application>
  <PresentationFormat>On-screen Show (4:3)</PresentationFormat>
  <Paragraphs>39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DET NSW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Ashlee Pawley</dc:creator>
  <cp:lastModifiedBy>Ashlee Pawley</cp:lastModifiedBy>
  <cp:revision>12</cp:revision>
  <dcterms:created xsi:type="dcterms:W3CDTF">2011-11-08T23:28:22Z</dcterms:created>
  <dcterms:modified xsi:type="dcterms:W3CDTF">2011-11-09T01:23:24Z</dcterms:modified>
</cp:coreProperties>
</file>